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0"/>
  </p:notesMasterIdLst>
  <p:handoutMasterIdLst>
    <p:handoutMasterId r:id="rId61"/>
  </p:handoutMasterIdLst>
  <p:sldIdLst>
    <p:sldId id="261" r:id="rId2"/>
    <p:sldId id="305" r:id="rId3"/>
    <p:sldId id="304" r:id="rId4"/>
    <p:sldId id="365" r:id="rId5"/>
    <p:sldId id="374" r:id="rId6"/>
    <p:sldId id="375" r:id="rId7"/>
    <p:sldId id="376" r:id="rId8"/>
    <p:sldId id="308" r:id="rId9"/>
    <p:sldId id="313"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23" r:id="rId24"/>
    <p:sldId id="343" r:id="rId25"/>
    <p:sldId id="344" r:id="rId26"/>
    <p:sldId id="345" r:id="rId27"/>
    <p:sldId id="378" r:id="rId28"/>
    <p:sldId id="379" r:id="rId29"/>
    <p:sldId id="316" r:id="rId30"/>
    <p:sldId id="346" r:id="rId31"/>
    <p:sldId id="347" r:id="rId32"/>
    <p:sldId id="348" r:id="rId33"/>
    <p:sldId id="326" r:id="rId34"/>
    <p:sldId id="349" r:id="rId35"/>
    <p:sldId id="350" r:id="rId36"/>
    <p:sldId id="315" r:id="rId37"/>
    <p:sldId id="351" r:id="rId38"/>
    <p:sldId id="352" r:id="rId39"/>
    <p:sldId id="353" r:id="rId40"/>
    <p:sldId id="354" r:id="rId41"/>
    <p:sldId id="355" r:id="rId42"/>
    <p:sldId id="356" r:id="rId43"/>
    <p:sldId id="357" r:id="rId44"/>
    <p:sldId id="358" r:id="rId45"/>
    <p:sldId id="359" r:id="rId46"/>
    <p:sldId id="360" r:id="rId47"/>
    <p:sldId id="314" r:id="rId48"/>
    <p:sldId id="312" r:id="rId49"/>
    <p:sldId id="361" r:id="rId50"/>
    <p:sldId id="362" r:id="rId51"/>
    <p:sldId id="328" r:id="rId52"/>
    <p:sldId id="329" r:id="rId53"/>
    <p:sldId id="366" r:id="rId54"/>
    <p:sldId id="363" r:id="rId55"/>
    <p:sldId id="364" r:id="rId56"/>
    <p:sldId id="369" r:id="rId57"/>
    <p:sldId id="371" r:id="rId58"/>
    <p:sldId id="37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8D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F53EE-8A29-B914-3F8B-CC47C5AF5298}" v="5" dt="2025-12-03T22:55:28.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723" autoAdjust="0"/>
  </p:normalViewPr>
  <p:slideViewPr>
    <p:cSldViewPr snapToObjects="1">
      <p:cViewPr>
        <p:scale>
          <a:sx n="120" d="100"/>
          <a:sy n="120" d="100"/>
        </p:scale>
        <p:origin x="84" y="252"/>
      </p:cViewPr>
      <p:guideLst/>
    </p:cSldViewPr>
  </p:slideViewPr>
  <p:notesTextViewPr>
    <p:cViewPr>
      <p:scale>
        <a:sx n="1" d="1"/>
        <a:sy n="1" d="1"/>
      </p:scale>
      <p:origin x="0" y="0"/>
    </p:cViewPr>
  </p:notesTextViewPr>
  <p:sorterViewPr>
    <p:cViewPr>
      <p:scale>
        <a:sx n="66" d="100"/>
        <a:sy n="66" d="100"/>
      </p:scale>
      <p:origin x="0" y="0"/>
    </p:cViewPr>
  </p:sorterViewPr>
  <p:notesViewPr>
    <p:cSldViewPr snapToObject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Wilkinson" userId="91d9898d-213d-446a-ba3c-d41c801e25f9" providerId="ADAL" clId="{13A78123-3C5E-4E1C-9F86-C486E94911A9}"/>
    <pc:docChg chg="undo redo custSel addSld delSld modSld sldOrd">
      <pc:chgData name="Anna Wilkinson" userId="91d9898d-213d-446a-ba3c-d41c801e25f9" providerId="ADAL" clId="{13A78123-3C5E-4E1C-9F86-C486E94911A9}" dt="2025-12-01T03:58:22.834" v="1300" actId="47"/>
      <pc:docMkLst>
        <pc:docMk/>
      </pc:docMkLst>
      <pc:sldChg chg="addSp delSp modSp mod modClrScheme chgLayout">
        <pc:chgData name="Anna Wilkinson" userId="91d9898d-213d-446a-ba3c-d41c801e25f9" providerId="ADAL" clId="{13A78123-3C5E-4E1C-9F86-C486E94911A9}" dt="2025-12-01T03:51:51.831" v="1286" actId="27636"/>
        <pc:sldMkLst>
          <pc:docMk/>
          <pc:sldMk cId="2385790542" sldId="314"/>
        </pc:sldMkLst>
        <pc:spChg chg="mod ord">
          <ac:chgData name="Anna Wilkinson" userId="91d9898d-213d-446a-ba3c-d41c801e25f9" providerId="ADAL" clId="{13A78123-3C5E-4E1C-9F86-C486E94911A9}" dt="2025-12-01T03:51:51.813" v="1285" actId="700"/>
          <ac:spMkLst>
            <pc:docMk/>
            <pc:sldMk cId="2385790542" sldId="314"/>
            <ac:spMk id="2" creationId="{D288D2E8-D066-E60A-2E60-5479E3AB49E0}"/>
          </ac:spMkLst>
        </pc:spChg>
        <pc:spChg chg="mod ord">
          <ac:chgData name="Anna Wilkinson" userId="91d9898d-213d-446a-ba3c-d41c801e25f9" providerId="ADAL" clId="{13A78123-3C5E-4E1C-9F86-C486E94911A9}" dt="2025-12-01T03:51:51.813" v="1285" actId="700"/>
          <ac:spMkLst>
            <pc:docMk/>
            <pc:sldMk cId="2385790542" sldId="314"/>
            <ac:spMk id="3" creationId="{E6E64DAB-22A6-AF4F-2AB6-38104EEC14B4}"/>
          </ac:spMkLst>
        </pc:spChg>
        <pc:spChg chg="mod ord">
          <ac:chgData name="Anna Wilkinson" userId="91d9898d-213d-446a-ba3c-d41c801e25f9" providerId="ADAL" clId="{13A78123-3C5E-4E1C-9F86-C486E94911A9}" dt="2025-12-01T03:51:51.813" v="1285" actId="700"/>
          <ac:spMkLst>
            <pc:docMk/>
            <pc:sldMk cId="2385790542" sldId="314"/>
            <ac:spMk id="4" creationId="{51D4FE32-34F6-B3D0-C0B6-458F16E53F0D}"/>
          </ac:spMkLst>
        </pc:spChg>
        <pc:spChg chg="mod ord">
          <ac:chgData name="Anna Wilkinson" userId="91d9898d-213d-446a-ba3c-d41c801e25f9" providerId="ADAL" clId="{13A78123-3C5E-4E1C-9F86-C486E94911A9}" dt="2025-12-01T03:51:51.831" v="1286" actId="27636"/>
          <ac:spMkLst>
            <pc:docMk/>
            <pc:sldMk cId="2385790542" sldId="314"/>
            <ac:spMk id="5" creationId="{A6D4A767-19F0-E5CC-0569-7027974DD130}"/>
          </ac:spMkLst>
        </pc:spChg>
        <pc:picChg chg="add mod ord">
          <ac:chgData name="Anna Wilkinson" userId="91d9898d-213d-446a-ba3c-d41c801e25f9" providerId="ADAL" clId="{13A78123-3C5E-4E1C-9F86-C486E94911A9}" dt="2025-12-01T03:51:51.813" v="1285" actId="700"/>
          <ac:picMkLst>
            <pc:docMk/>
            <pc:sldMk cId="2385790542" sldId="314"/>
            <ac:picMk id="10" creationId="{FF925CBE-3FD7-46AE-89CD-89B583BEE355}"/>
          </ac:picMkLst>
        </pc:picChg>
      </pc:sldChg>
      <pc:sldChg chg="addSp delSp modSp new mod modNotesTx">
        <pc:chgData name="Anna Wilkinson" userId="91d9898d-213d-446a-ba3c-d41c801e25f9" providerId="ADAL" clId="{13A78123-3C5E-4E1C-9F86-C486E94911A9}" dt="2025-12-01T03:45:59.340" v="1144" actId="962"/>
        <pc:sldMkLst>
          <pc:docMk/>
          <pc:sldMk cId="1879526737" sldId="330"/>
        </pc:sldMkLst>
        <pc:spChg chg="mod">
          <ac:chgData name="Anna Wilkinson" userId="91d9898d-213d-446a-ba3c-d41c801e25f9" providerId="ADAL" clId="{13A78123-3C5E-4E1C-9F86-C486E94911A9}" dt="2025-12-01T01:34:15.042" v="14"/>
          <ac:spMkLst>
            <pc:docMk/>
            <pc:sldMk cId="1879526737" sldId="330"/>
            <ac:spMk id="2" creationId="{A8B5A01C-1FF1-2871-3376-5AADEE697CA8}"/>
          </ac:spMkLst>
        </pc:spChg>
        <pc:spChg chg="mod">
          <ac:chgData name="Anna Wilkinson" userId="91d9898d-213d-446a-ba3c-d41c801e25f9" providerId="ADAL" clId="{13A78123-3C5E-4E1C-9F86-C486E94911A9}" dt="2025-12-01T01:34:51.648" v="19" actId="20577"/>
          <ac:spMkLst>
            <pc:docMk/>
            <pc:sldMk cId="1879526737" sldId="330"/>
            <ac:spMk id="4" creationId="{A4D878B5-06A1-C00E-8AF0-FCF30F124437}"/>
          </ac:spMkLst>
        </pc:spChg>
        <pc:spChg chg="mod">
          <ac:chgData name="Anna Wilkinson" userId="91d9898d-213d-446a-ba3c-d41c801e25f9" providerId="ADAL" clId="{13A78123-3C5E-4E1C-9F86-C486E94911A9}" dt="2025-12-01T01:34:33.165" v="16"/>
          <ac:spMkLst>
            <pc:docMk/>
            <pc:sldMk cId="1879526737" sldId="330"/>
            <ac:spMk id="5" creationId="{4570C08B-9D18-BE06-E97E-6B15B25776FF}"/>
          </ac:spMkLst>
        </pc:spChg>
        <pc:picChg chg="add mod">
          <ac:chgData name="Anna Wilkinson" userId="91d9898d-213d-446a-ba3c-d41c801e25f9" providerId="ADAL" clId="{13A78123-3C5E-4E1C-9F86-C486E94911A9}" dt="2025-12-01T03:45:59.340" v="1144" actId="962"/>
          <ac:picMkLst>
            <pc:docMk/>
            <pc:sldMk cId="1879526737" sldId="330"/>
            <ac:picMk id="8" creationId="{379FCBD8-ADFF-6FE6-1050-43E0511DCC3C}"/>
          </ac:picMkLst>
        </pc:picChg>
      </pc:sldChg>
      <pc:sldChg chg="addSp delSp modSp new mod">
        <pc:chgData name="Anna Wilkinson" userId="91d9898d-213d-446a-ba3c-d41c801e25f9" providerId="ADAL" clId="{13A78123-3C5E-4E1C-9F86-C486E94911A9}" dt="2025-12-01T03:46:11.038" v="1147" actId="962"/>
        <pc:sldMkLst>
          <pc:docMk/>
          <pc:sldMk cId="489274066" sldId="331"/>
        </pc:sldMkLst>
        <pc:spChg chg="mod">
          <ac:chgData name="Anna Wilkinson" userId="91d9898d-213d-446a-ba3c-d41c801e25f9" providerId="ADAL" clId="{13A78123-3C5E-4E1C-9F86-C486E94911A9}" dt="2025-12-01T02:24:55.427" v="70"/>
          <ac:spMkLst>
            <pc:docMk/>
            <pc:sldMk cId="489274066" sldId="331"/>
            <ac:spMk id="2" creationId="{9CD07CC6-FD03-703E-6338-B4054D13F923}"/>
          </ac:spMkLst>
        </pc:spChg>
        <pc:spChg chg="mod">
          <ac:chgData name="Anna Wilkinson" userId="91d9898d-213d-446a-ba3c-d41c801e25f9" providerId="ADAL" clId="{13A78123-3C5E-4E1C-9F86-C486E94911A9}" dt="2025-12-01T02:23:55.140" v="47" actId="20577"/>
          <ac:spMkLst>
            <pc:docMk/>
            <pc:sldMk cId="489274066" sldId="331"/>
            <ac:spMk id="4" creationId="{89AC7ED4-744E-127F-52DC-5A2D39039C88}"/>
          </ac:spMkLst>
        </pc:spChg>
        <pc:spChg chg="mod">
          <ac:chgData name="Anna Wilkinson" userId="91d9898d-213d-446a-ba3c-d41c801e25f9" providerId="ADAL" clId="{13A78123-3C5E-4E1C-9F86-C486E94911A9}" dt="2025-12-01T02:25:01.678" v="71"/>
          <ac:spMkLst>
            <pc:docMk/>
            <pc:sldMk cId="489274066" sldId="331"/>
            <ac:spMk id="5" creationId="{28C4DDAB-B936-DD74-3CDE-9FE3A7DEBC8F}"/>
          </ac:spMkLst>
        </pc:spChg>
        <pc:picChg chg="add mod">
          <ac:chgData name="Anna Wilkinson" userId="91d9898d-213d-446a-ba3c-d41c801e25f9" providerId="ADAL" clId="{13A78123-3C5E-4E1C-9F86-C486E94911A9}" dt="2025-12-01T03:46:11.038" v="1147" actId="962"/>
          <ac:picMkLst>
            <pc:docMk/>
            <pc:sldMk cId="489274066" sldId="331"/>
            <ac:picMk id="8" creationId="{9D4341FE-12BC-3D86-5B8A-1C6CA48126F5}"/>
          </ac:picMkLst>
        </pc:picChg>
      </pc:sldChg>
      <pc:sldChg chg="addSp delSp modSp new mod">
        <pc:chgData name="Anna Wilkinson" userId="91d9898d-213d-446a-ba3c-d41c801e25f9" providerId="ADAL" clId="{13A78123-3C5E-4E1C-9F86-C486E94911A9}" dt="2025-12-01T03:46:19.821" v="1150" actId="962"/>
        <pc:sldMkLst>
          <pc:docMk/>
          <pc:sldMk cId="3449135389" sldId="332"/>
        </pc:sldMkLst>
        <pc:spChg chg="mod">
          <ac:chgData name="Anna Wilkinson" userId="91d9898d-213d-446a-ba3c-d41c801e25f9" providerId="ADAL" clId="{13A78123-3C5E-4E1C-9F86-C486E94911A9}" dt="2025-12-01T02:25:15.596" v="72"/>
          <ac:spMkLst>
            <pc:docMk/>
            <pc:sldMk cId="3449135389" sldId="332"/>
            <ac:spMk id="2" creationId="{BC91C4B8-0E1A-0904-B682-429E3CF9748C}"/>
          </ac:spMkLst>
        </pc:spChg>
        <pc:spChg chg="mod">
          <ac:chgData name="Anna Wilkinson" userId="91d9898d-213d-446a-ba3c-d41c801e25f9" providerId="ADAL" clId="{13A78123-3C5E-4E1C-9F86-C486E94911A9}" dt="2025-12-01T02:23:59.227" v="49" actId="20577"/>
          <ac:spMkLst>
            <pc:docMk/>
            <pc:sldMk cId="3449135389" sldId="332"/>
            <ac:spMk id="4" creationId="{9EB7A048-8B98-F206-2173-F1B3C6C4E716}"/>
          </ac:spMkLst>
        </pc:spChg>
        <pc:spChg chg="mod">
          <ac:chgData name="Anna Wilkinson" userId="91d9898d-213d-446a-ba3c-d41c801e25f9" providerId="ADAL" clId="{13A78123-3C5E-4E1C-9F86-C486E94911A9}" dt="2025-12-01T02:25:24.258" v="73"/>
          <ac:spMkLst>
            <pc:docMk/>
            <pc:sldMk cId="3449135389" sldId="332"/>
            <ac:spMk id="5" creationId="{6158FF3B-FFE1-0CDA-5FF3-99B5E51636EA}"/>
          </ac:spMkLst>
        </pc:spChg>
        <pc:picChg chg="add mod">
          <ac:chgData name="Anna Wilkinson" userId="91d9898d-213d-446a-ba3c-d41c801e25f9" providerId="ADAL" clId="{13A78123-3C5E-4E1C-9F86-C486E94911A9}" dt="2025-12-01T03:46:19.821" v="1150" actId="962"/>
          <ac:picMkLst>
            <pc:docMk/>
            <pc:sldMk cId="3449135389" sldId="332"/>
            <ac:picMk id="8" creationId="{866F0799-01FD-C85B-813C-E60283F66139}"/>
          </ac:picMkLst>
        </pc:picChg>
      </pc:sldChg>
      <pc:sldChg chg="addSp delSp modSp new mod">
        <pc:chgData name="Anna Wilkinson" userId="91d9898d-213d-446a-ba3c-d41c801e25f9" providerId="ADAL" clId="{13A78123-3C5E-4E1C-9F86-C486E94911A9}" dt="2025-12-01T03:46:25.782" v="1153" actId="962"/>
        <pc:sldMkLst>
          <pc:docMk/>
          <pc:sldMk cId="3984088327" sldId="333"/>
        </pc:sldMkLst>
        <pc:spChg chg="mod">
          <ac:chgData name="Anna Wilkinson" userId="91d9898d-213d-446a-ba3c-d41c801e25f9" providerId="ADAL" clId="{13A78123-3C5E-4E1C-9F86-C486E94911A9}" dt="2025-12-01T02:25:40.146" v="74"/>
          <ac:spMkLst>
            <pc:docMk/>
            <pc:sldMk cId="3984088327" sldId="333"/>
            <ac:spMk id="2" creationId="{21A94860-50BD-AFB0-7D62-110CACEA5653}"/>
          </ac:spMkLst>
        </pc:spChg>
        <pc:spChg chg="mod">
          <ac:chgData name="Anna Wilkinson" userId="91d9898d-213d-446a-ba3c-d41c801e25f9" providerId="ADAL" clId="{13A78123-3C5E-4E1C-9F86-C486E94911A9}" dt="2025-12-01T02:24:03.655" v="51" actId="20577"/>
          <ac:spMkLst>
            <pc:docMk/>
            <pc:sldMk cId="3984088327" sldId="333"/>
            <ac:spMk id="4" creationId="{E20466DC-BD31-76F3-5674-7D5525B9DB23}"/>
          </ac:spMkLst>
        </pc:spChg>
        <pc:spChg chg="mod">
          <ac:chgData name="Anna Wilkinson" userId="91d9898d-213d-446a-ba3c-d41c801e25f9" providerId="ADAL" clId="{13A78123-3C5E-4E1C-9F86-C486E94911A9}" dt="2025-12-01T02:25:45.236" v="75"/>
          <ac:spMkLst>
            <pc:docMk/>
            <pc:sldMk cId="3984088327" sldId="333"/>
            <ac:spMk id="5" creationId="{52076652-D6DF-7241-F494-C8E055058258}"/>
          </ac:spMkLst>
        </pc:spChg>
        <pc:picChg chg="add mod">
          <ac:chgData name="Anna Wilkinson" userId="91d9898d-213d-446a-ba3c-d41c801e25f9" providerId="ADAL" clId="{13A78123-3C5E-4E1C-9F86-C486E94911A9}" dt="2025-12-01T03:46:25.782" v="1153" actId="962"/>
          <ac:picMkLst>
            <pc:docMk/>
            <pc:sldMk cId="3984088327" sldId="333"/>
            <ac:picMk id="8" creationId="{0CD596F7-050C-8389-B237-804C7B6759FB}"/>
          </ac:picMkLst>
        </pc:picChg>
      </pc:sldChg>
      <pc:sldChg chg="addSp delSp modSp new mod">
        <pc:chgData name="Anna Wilkinson" userId="91d9898d-213d-446a-ba3c-d41c801e25f9" providerId="ADAL" clId="{13A78123-3C5E-4E1C-9F86-C486E94911A9}" dt="2025-12-01T03:46:31.106" v="1156" actId="962"/>
        <pc:sldMkLst>
          <pc:docMk/>
          <pc:sldMk cId="3340994341" sldId="334"/>
        </pc:sldMkLst>
        <pc:spChg chg="mod">
          <ac:chgData name="Anna Wilkinson" userId="91d9898d-213d-446a-ba3c-d41c801e25f9" providerId="ADAL" clId="{13A78123-3C5E-4E1C-9F86-C486E94911A9}" dt="2025-12-01T02:25:59.187" v="76"/>
          <ac:spMkLst>
            <pc:docMk/>
            <pc:sldMk cId="3340994341" sldId="334"/>
            <ac:spMk id="2" creationId="{1933C926-1A13-2979-151E-B2E5D3FCA6C9}"/>
          </ac:spMkLst>
        </pc:spChg>
        <pc:spChg chg="mod">
          <ac:chgData name="Anna Wilkinson" userId="91d9898d-213d-446a-ba3c-d41c801e25f9" providerId="ADAL" clId="{13A78123-3C5E-4E1C-9F86-C486E94911A9}" dt="2025-12-01T02:24:08.633" v="53" actId="20577"/>
          <ac:spMkLst>
            <pc:docMk/>
            <pc:sldMk cId="3340994341" sldId="334"/>
            <ac:spMk id="4" creationId="{22A09D6D-6613-50D4-8656-6E56428B7BCD}"/>
          </ac:spMkLst>
        </pc:spChg>
        <pc:spChg chg="mod">
          <ac:chgData name="Anna Wilkinson" userId="91d9898d-213d-446a-ba3c-d41c801e25f9" providerId="ADAL" clId="{13A78123-3C5E-4E1C-9F86-C486E94911A9}" dt="2025-12-01T02:26:04.727" v="77"/>
          <ac:spMkLst>
            <pc:docMk/>
            <pc:sldMk cId="3340994341" sldId="334"/>
            <ac:spMk id="5" creationId="{42F18BC7-27E5-25FD-5053-789DA2394CBD}"/>
          </ac:spMkLst>
        </pc:spChg>
        <pc:picChg chg="add mod">
          <ac:chgData name="Anna Wilkinson" userId="91d9898d-213d-446a-ba3c-d41c801e25f9" providerId="ADAL" clId="{13A78123-3C5E-4E1C-9F86-C486E94911A9}" dt="2025-12-01T03:46:31.106" v="1156" actId="962"/>
          <ac:picMkLst>
            <pc:docMk/>
            <pc:sldMk cId="3340994341" sldId="334"/>
            <ac:picMk id="8" creationId="{D34712D6-C4C9-00B5-6994-73725DD52DE7}"/>
          </ac:picMkLst>
        </pc:picChg>
      </pc:sldChg>
      <pc:sldChg chg="addSp delSp modSp new mod">
        <pc:chgData name="Anna Wilkinson" userId="91d9898d-213d-446a-ba3c-d41c801e25f9" providerId="ADAL" clId="{13A78123-3C5E-4E1C-9F86-C486E94911A9}" dt="2025-12-01T03:46:36.020" v="1159" actId="962"/>
        <pc:sldMkLst>
          <pc:docMk/>
          <pc:sldMk cId="1843438520" sldId="335"/>
        </pc:sldMkLst>
        <pc:spChg chg="mod">
          <ac:chgData name="Anna Wilkinson" userId="91d9898d-213d-446a-ba3c-d41c801e25f9" providerId="ADAL" clId="{13A78123-3C5E-4E1C-9F86-C486E94911A9}" dt="2025-12-01T02:26:22.162" v="78"/>
          <ac:spMkLst>
            <pc:docMk/>
            <pc:sldMk cId="1843438520" sldId="335"/>
            <ac:spMk id="2" creationId="{37F99771-9AC8-097C-7E67-B6D0CF2EAB6E}"/>
          </ac:spMkLst>
        </pc:spChg>
        <pc:spChg chg="mod">
          <ac:chgData name="Anna Wilkinson" userId="91d9898d-213d-446a-ba3c-d41c801e25f9" providerId="ADAL" clId="{13A78123-3C5E-4E1C-9F86-C486E94911A9}" dt="2025-12-01T02:24:12.169" v="55" actId="20577"/>
          <ac:spMkLst>
            <pc:docMk/>
            <pc:sldMk cId="1843438520" sldId="335"/>
            <ac:spMk id="4" creationId="{D526CCA6-67DE-900F-615D-BF0AB9975551}"/>
          </ac:spMkLst>
        </pc:spChg>
        <pc:spChg chg="mod">
          <ac:chgData name="Anna Wilkinson" userId="91d9898d-213d-446a-ba3c-d41c801e25f9" providerId="ADAL" clId="{13A78123-3C5E-4E1C-9F86-C486E94911A9}" dt="2025-12-01T02:26:27.819" v="79"/>
          <ac:spMkLst>
            <pc:docMk/>
            <pc:sldMk cId="1843438520" sldId="335"/>
            <ac:spMk id="5" creationId="{0D472E1F-E2D7-6723-BE7C-9053DB1A888D}"/>
          </ac:spMkLst>
        </pc:spChg>
        <pc:picChg chg="add mod">
          <ac:chgData name="Anna Wilkinson" userId="91d9898d-213d-446a-ba3c-d41c801e25f9" providerId="ADAL" clId="{13A78123-3C5E-4E1C-9F86-C486E94911A9}" dt="2025-12-01T03:46:36.020" v="1159" actId="962"/>
          <ac:picMkLst>
            <pc:docMk/>
            <pc:sldMk cId="1843438520" sldId="335"/>
            <ac:picMk id="8" creationId="{5F898A25-F7F5-6D73-0E3A-E6C9C2EA10CF}"/>
          </ac:picMkLst>
        </pc:picChg>
      </pc:sldChg>
      <pc:sldChg chg="addSp delSp modSp new mod">
        <pc:chgData name="Anna Wilkinson" userId="91d9898d-213d-446a-ba3c-d41c801e25f9" providerId="ADAL" clId="{13A78123-3C5E-4E1C-9F86-C486E94911A9}" dt="2025-12-01T03:46:43.633" v="1162" actId="962"/>
        <pc:sldMkLst>
          <pc:docMk/>
          <pc:sldMk cId="2003630156" sldId="336"/>
        </pc:sldMkLst>
        <pc:spChg chg="mod">
          <ac:chgData name="Anna Wilkinson" userId="91d9898d-213d-446a-ba3c-d41c801e25f9" providerId="ADAL" clId="{13A78123-3C5E-4E1C-9F86-C486E94911A9}" dt="2025-12-01T02:26:50.671" v="80"/>
          <ac:spMkLst>
            <pc:docMk/>
            <pc:sldMk cId="2003630156" sldId="336"/>
            <ac:spMk id="2" creationId="{C1B50D90-EEA5-5F74-18D4-D2D3654065FF}"/>
          </ac:spMkLst>
        </pc:spChg>
        <pc:spChg chg="mod">
          <ac:chgData name="Anna Wilkinson" userId="91d9898d-213d-446a-ba3c-d41c801e25f9" providerId="ADAL" clId="{13A78123-3C5E-4E1C-9F86-C486E94911A9}" dt="2025-12-01T02:24:16.106" v="57" actId="20577"/>
          <ac:spMkLst>
            <pc:docMk/>
            <pc:sldMk cId="2003630156" sldId="336"/>
            <ac:spMk id="4" creationId="{269CA2EF-FF89-2B80-379A-4F5D1CBDB1E8}"/>
          </ac:spMkLst>
        </pc:spChg>
        <pc:spChg chg="mod">
          <ac:chgData name="Anna Wilkinson" userId="91d9898d-213d-446a-ba3c-d41c801e25f9" providerId="ADAL" clId="{13A78123-3C5E-4E1C-9F86-C486E94911A9}" dt="2025-12-01T02:26:55.713" v="81"/>
          <ac:spMkLst>
            <pc:docMk/>
            <pc:sldMk cId="2003630156" sldId="336"/>
            <ac:spMk id="5" creationId="{E28BF125-A754-6B80-E820-07250A6BFC1F}"/>
          </ac:spMkLst>
        </pc:spChg>
        <pc:picChg chg="add mod">
          <ac:chgData name="Anna Wilkinson" userId="91d9898d-213d-446a-ba3c-d41c801e25f9" providerId="ADAL" clId="{13A78123-3C5E-4E1C-9F86-C486E94911A9}" dt="2025-12-01T03:46:43.633" v="1162" actId="962"/>
          <ac:picMkLst>
            <pc:docMk/>
            <pc:sldMk cId="2003630156" sldId="336"/>
            <ac:picMk id="8" creationId="{5E6EDCC8-3165-5606-9620-3EAA16456186}"/>
          </ac:picMkLst>
        </pc:picChg>
      </pc:sldChg>
      <pc:sldChg chg="addSp delSp modSp new mod chgLayout">
        <pc:chgData name="Anna Wilkinson" userId="91d9898d-213d-446a-ba3c-d41c801e25f9" providerId="ADAL" clId="{13A78123-3C5E-4E1C-9F86-C486E94911A9}" dt="2025-12-01T03:46:47.580" v="1165" actId="962"/>
        <pc:sldMkLst>
          <pc:docMk/>
          <pc:sldMk cId="220092076" sldId="337"/>
        </pc:sldMkLst>
        <pc:spChg chg="mod ord">
          <ac:chgData name="Anna Wilkinson" userId="91d9898d-213d-446a-ba3c-d41c801e25f9" providerId="ADAL" clId="{13A78123-3C5E-4E1C-9F86-C486E94911A9}" dt="2025-12-01T02:27:29.589" v="84" actId="700"/>
          <ac:spMkLst>
            <pc:docMk/>
            <pc:sldMk cId="220092076" sldId="337"/>
            <ac:spMk id="2" creationId="{9F1E8FCE-DC68-B3A6-2C46-7FC86E256E39}"/>
          </ac:spMkLst>
        </pc:spChg>
        <pc:spChg chg="mod ord">
          <ac:chgData name="Anna Wilkinson" userId="91d9898d-213d-446a-ba3c-d41c801e25f9" providerId="ADAL" clId="{13A78123-3C5E-4E1C-9F86-C486E94911A9}" dt="2025-12-01T02:27:29.589" v="84" actId="700"/>
          <ac:spMkLst>
            <pc:docMk/>
            <pc:sldMk cId="220092076" sldId="337"/>
            <ac:spMk id="3" creationId="{F552BEDB-274C-A731-DCA1-6563FCE1BC7F}"/>
          </ac:spMkLst>
        </pc:spChg>
        <pc:spChg chg="mod ord">
          <ac:chgData name="Anna Wilkinson" userId="91d9898d-213d-446a-ba3c-d41c801e25f9" providerId="ADAL" clId="{13A78123-3C5E-4E1C-9F86-C486E94911A9}" dt="2025-12-01T02:27:29.589" v="84" actId="700"/>
          <ac:spMkLst>
            <pc:docMk/>
            <pc:sldMk cId="220092076" sldId="337"/>
            <ac:spMk id="4" creationId="{553A84D7-9F7C-1648-AFFE-4084A57FC717}"/>
          </ac:spMkLst>
        </pc:spChg>
        <pc:spChg chg="mod ord">
          <ac:chgData name="Anna Wilkinson" userId="91d9898d-213d-446a-ba3c-d41c801e25f9" providerId="ADAL" clId="{13A78123-3C5E-4E1C-9F86-C486E94911A9}" dt="2025-12-01T02:27:29.589" v="84" actId="700"/>
          <ac:spMkLst>
            <pc:docMk/>
            <pc:sldMk cId="220092076" sldId="337"/>
            <ac:spMk id="5" creationId="{1AAC517E-4D9A-CC30-1BBB-8F39F8E6B6C5}"/>
          </ac:spMkLst>
        </pc:spChg>
        <pc:picChg chg="add mod">
          <ac:chgData name="Anna Wilkinson" userId="91d9898d-213d-446a-ba3c-d41c801e25f9" providerId="ADAL" clId="{13A78123-3C5E-4E1C-9F86-C486E94911A9}" dt="2025-12-01T03:46:47.580" v="1165" actId="962"/>
          <ac:picMkLst>
            <pc:docMk/>
            <pc:sldMk cId="220092076" sldId="337"/>
            <ac:picMk id="9" creationId="{1DB3C01C-1922-3A84-7300-9B475BB59418}"/>
          </ac:picMkLst>
        </pc:picChg>
      </pc:sldChg>
      <pc:sldChg chg="addSp delSp modSp new mod">
        <pc:chgData name="Anna Wilkinson" userId="91d9898d-213d-446a-ba3c-d41c801e25f9" providerId="ADAL" clId="{13A78123-3C5E-4E1C-9F86-C486E94911A9}" dt="2025-12-01T03:46:51.609" v="1168" actId="962"/>
        <pc:sldMkLst>
          <pc:docMk/>
          <pc:sldMk cId="3659723895" sldId="338"/>
        </pc:sldMkLst>
        <pc:spChg chg="mod">
          <ac:chgData name="Anna Wilkinson" userId="91d9898d-213d-446a-ba3c-d41c801e25f9" providerId="ADAL" clId="{13A78123-3C5E-4E1C-9F86-C486E94911A9}" dt="2025-12-01T02:27:45.439" v="85"/>
          <ac:spMkLst>
            <pc:docMk/>
            <pc:sldMk cId="3659723895" sldId="338"/>
            <ac:spMk id="2" creationId="{8938516B-AE33-B0DA-A3FC-0F7930BF310E}"/>
          </ac:spMkLst>
        </pc:spChg>
        <pc:spChg chg="mod">
          <ac:chgData name="Anna Wilkinson" userId="91d9898d-213d-446a-ba3c-d41c801e25f9" providerId="ADAL" clId="{13A78123-3C5E-4E1C-9F86-C486E94911A9}" dt="2025-12-01T02:24:23.593" v="61" actId="20577"/>
          <ac:spMkLst>
            <pc:docMk/>
            <pc:sldMk cId="3659723895" sldId="338"/>
            <ac:spMk id="4" creationId="{6C264A41-C35E-97DD-BD3D-EB81544DBAE4}"/>
          </ac:spMkLst>
        </pc:spChg>
        <pc:spChg chg="mod">
          <ac:chgData name="Anna Wilkinson" userId="91d9898d-213d-446a-ba3c-d41c801e25f9" providerId="ADAL" clId="{13A78123-3C5E-4E1C-9F86-C486E94911A9}" dt="2025-12-01T02:27:49.492" v="86"/>
          <ac:spMkLst>
            <pc:docMk/>
            <pc:sldMk cId="3659723895" sldId="338"/>
            <ac:spMk id="5" creationId="{2C273B9F-5F7E-47D7-5A6D-CE936128765C}"/>
          </ac:spMkLst>
        </pc:spChg>
        <pc:picChg chg="add mod">
          <ac:chgData name="Anna Wilkinson" userId="91d9898d-213d-446a-ba3c-d41c801e25f9" providerId="ADAL" clId="{13A78123-3C5E-4E1C-9F86-C486E94911A9}" dt="2025-12-01T03:46:51.609" v="1168" actId="962"/>
          <ac:picMkLst>
            <pc:docMk/>
            <pc:sldMk cId="3659723895" sldId="338"/>
            <ac:picMk id="8" creationId="{3B2661C0-C6CE-53C5-211D-8D2D5FB118F1}"/>
          </ac:picMkLst>
        </pc:picChg>
      </pc:sldChg>
      <pc:sldChg chg="addSp delSp modSp new mod">
        <pc:chgData name="Anna Wilkinson" userId="91d9898d-213d-446a-ba3c-d41c801e25f9" providerId="ADAL" clId="{13A78123-3C5E-4E1C-9F86-C486E94911A9}" dt="2025-12-01T03:46:56.437" v="1171" actId="962"/>
        <pc:sldMkLst>
          <pc:docMk/>
          <pc:sldMk cId="2611642949" sldId="339"/>
        </pc:sldMkLst>
        <pc:spChg chg="mod">
          <ac:chgData name="Anna Wilkinson" userId="91d9898d-213d-446a-ba3c-d41c801e25f9" providerId="ADAL" clId="{13A78123-3C5E-4E1C-9F86-C486E94911A9}" dt="2025-12-01T02:28:05.670" v="87"/>
          <ac:spMkLst>
            <pc:docMk/>
            <pc:sldMk cId="2611642949" sldId="339"/>
            <ac:spMk id="2" creationId="{ECDC42EA-979E-BFE7-966E-984C01B22768}"/>
          </ac:spMkLst>
        </pc:spChg>
        <pc:spChg chg="mod">
          <ac:chgData name="Anna Wilkinson" userId="91d9898d-213d-446a-ba3c-d41c801e25f9" providerId="ADAL" clId="{13A78123-3C5E-4E1C-9F86-C486E94911A9}" dt="2025-12-01T02:24:27.397" v="63" actId="20577"/>
          <ac:spMkLst>
            <pc:docMk/>
            <pc:sldMk cId="2611642949" sldId="339"/>
            <ac:spMk id="4" creationId="{7812E849-9B36-DCF8-D20F-6B31AAC2AE73}"/>
          </ac:spMkLst>
        </pc:spChg>
        <pc:spChg chg="mod">
          <ac:chgData name="Anna Wilkinson" userId="91d9898d-213d-446a-ba3c-d41c801e25f9" providerId="ADAL" clId="{13A78123-3C5E-4E1C-9F86-C486E94911A9}" dt="2025-12-01T02:28:14.669" v="93" actId="27636"/>
          <ac:spMkLst>
            <pc:docMk/>
            <pc:sldMk cId="2611642949" sldId="339"/>
            <ac:spMk id="5" creationId="{CCD25053-4692-8B73-A0C5-2499FF8AE5A3}"/>
          </ac:spMkLst>
        </pc:spChg>
        <pc:picChg chg="add mod">
          <ac:chgData name="Anna Wilkinson" userId="91d9898d-213d-446a-ba3c-d41c801e25f9" providerId="ADAL" clId="{13A78123-3C5E-4E1C-9F86-C486E94911A9}" dt="2025-12-01T03:46:56.437" v="1171" actId="962"/>
          <ac:picMkLst>
            <pc:docMk/>
            <pc:sldMk cId="2611642949" sldId="339"/>
            <ac:picMk id="8" creationId="{EF79C86C-6FB2-6F9C-93A0-ED8E7423147B}"/>
          </ac:picMkLst>
        </pc:picChg>
      </pc:sldChg>
      <pc:sldChg chg="addSp delSp modSp new mod">
        <pc:chgData name="Anna Wilkinson" userId="91d9898d-213d-446a-ba3c-d41c801e25f9" providerId="ADAL" clId="{13A78123-3C5E-4E1C-9F86-C486E94911A9}" dt="2025-12-01T03:47:01.096" v="1174" actId="962"/>
        <pc:sldMkLst>
          <pc:docMk/>
          <pc:sldMk cId="3826056394" sldId="340"/>
        </pc:sldMkLst>
        <pc:spChg chg="mod">
          <ac:chgData name="Anna Wilkinson" userId="91d9898d-213d-446a-ba3c-d41c801e25f9" providerId="ADAL" clId="{13A78123-3C5E-4E1C-9F86-C486E94911A9}" dt="2025-12-01T02:28:35.010" v="94"/>
          <ac:spMkLst>
            <pc:docMk/>
            <pc:sldMk cId="3826056394" sldId="340"/>
            <ac:spMk id="2" creationId="{48949E47-EBCB-1384-E750-325734B6C29F}"/>
          </ac:spMkLst>
        </pc:spChg>
        <pc:spChg chg="mod">
          <ac:chgData name="Anna Wilkinson" userId="91d9898d-213d-446a-ba3c-d41c801e25f9" providerId="ADAL" clId="{13A78123-3C5E-4E1C-9F86-C486E94911A9}" dt="2025-12-01T02:24:31.566" v="65" actId="20577"/>
          <ac:spMkLst>
            <pc:docMk/>
            <pc:sldMk cId="3826056394" sldId="340"/>
            <ac:spMk id="4" creationId="{3E07AA75-167C-6465-C1A4-F1CA68FC92AE}"/>
          </ac:spMkLst>
        </pc:spChg>
        <pc:spChg chg="mod">
          <ac:chgData name="Anna Wilkinson" userId="91d9898d-213d-446a-ba3c-d41c801e25f9" providerId="ADAL" clId="{13A78123-3C5E-4E1C-9F86-C486E94911A9}" dt="2025-12-01T02:28:40.994" v="96" actId="27636"/>
          <ac:spMkLst>
            <pc:docMk/>
            <pc:sldMk cId="3826056394" sldId="340"/>
            <ac:spMk id="5" creationId="{4778F76A-EB9D-E84F-8722-DF3428A9DF20}"/>
          </ac:spMkLst>
        </pc:spChg>
        <pc:picChg chg="add mod">
          <ac:chgData name="Anna Wilkinson" userId="91d9898d-213d-446a-ba3c-d41c801e25f9" providerId="ADAL" clId="{13A78123-3C5E-4E1C-9F86-C486E94911A9}" dt="2025-12-01T03:47:01.096" v="1174" actId="962"/>
          <ac:picMkLst>
            <pc:docMk/>
            <pc:sldMk cId="3826056394" sldId="340"/>
            <ac:picMk id="8" creationId="{8DC1C1B9-890A-E70C-C11E-8BD8583992C0}"/>
          </ac:picMkLst>
        </pc:picChg>
      </pc:sldChg>
      <pc:sldChg chg="addSp delSp modSp new mod">
        <pc:chgData name="Anna Wilkinson" userId="91d9898d-213d-446a-ba3c-d41c801e25f9" providerId="ADAL" clId="{13A78123-3C5E-4E1C-9F86-C486E94911A9}" dt="2025-12-01T03:47:04.802" v="1177" actId="962"/>
        <pc:sldMkLst>
          <pc:docMk/>
          <pc:sldMk cId="2255147984" sldId="341"/>
        </pc:sldMkLst>
        <pc:spChg chg="mod">
          <ac:chgData name="Anna Wilkinson" userId="91d9898d-213d-446a-ba3c-d41c801e25f9" providerId="ADAL" clId="{13A78123-3C5E-4E1C-9F86-C486E94911A9}" dt="2025-12-01T02:28:54.182" v="97"/>
          <ac:spMkLst>
            <pc:docMk/>
            <pc:sldMk cId="2255147984" sldId="341"/>
            <ac:spMk id="2" creationId="{C9FAA5E4-F09B-DE1E-9D0A-1CC8FA32B44F}"/>
          </ac:spMkLst>
        </pc:spChg>
        <pc:spChg chg="mod">
          <ac:chgData name="Anna Wilkinson" userId="91d9898d-213d-446a-ba3c-d41c801e25f9" providerId="ADAL" clId="{13A78123-3C5E-4E1C-9F86-C486E94911A9}" dt="2025-12-01T02:24:35.438" v="67" actId="20577"/>
          <ac:spMkLst>
            <pc:docMk/>
            <pc:sldMk cId="2255147984" sldId="341"/>
            <ac:spMk id="4" creationId="{53BF7632-3D77-0F7D-863C-DEC75AA942C7}"/>
          </ac:spMkLst>
        </pc:spChg>
        <pc:spChg chg="mod">
          <ac:chgData name="Anna Wilkinson" userId="91d9898d-213d-446a-ba3c-d41c801e25f9" providerId="ADAL" clId="{13A78123-3C5E-4E1C-9F86-C486E94911A9}" dt="2025-12-01T02:29:00.195" v="99" actId="27636"/>
          <ac:spMkLst>
            <pc:docMk/>
            <pc:sldMk cId="2255147984" sldId="341"/>
            <ac:spMk id="5" creationId="{231D444D-893F-EA23-A3C7-3FD41A043465}"/>
          </ac:spMkLst>
        </pc:spChg>
        <pc:picChg chg="add mod">
          <ac:chgData name="Anna Wilkinson" userId="91d9898d-213d-446a-ba3c-d41c801e25f9" providerId="ADAL" clId="{13A78123-3C5E-4E1C-9F86-C486E94911A9}" dt="2025-12-01T03:47:04.802" v="1177" actId="962"/>
          <ac:picMkLst>
            <pc:docMk/>
            <pc:sldMk cId="2255147984" sldId="341"/>
            <ac:picMk id="8" creationId="{09C036ED-7C3B-8D84-5639-0247898528D9}"/>
          </ac:picMkLst>
        </pc:picChg>
      </pc:sldChg>
      <pc:sldChg chg="addSp delSp modSp new mod">
        <pc:chgData name="Anna Wilkinson" userId="91d9898d-213d-446a-ba3c-d41c801e25f9" providerId="ADAL" clId="{13A78123-3C5E-4E1C-9F86-C486E94911A9}" dt="2025-12-01T03:47:08.645" v="1180" actId="962"/>
        <pc:sldMkLst>
          <pc:docMk/>
          <pc:sldMk cId="3902444620" sldId="342"/>
        </pc:sldMkLst>
        <pc:spChg chg="mod">
          <ac:chgData name="Anna Wilkinson" userId="91d9898d-213d-446a-ba3c-d41c801e25f9" providerId="ADAL" clId="{13A78123-3C5E-4E1C-9F86-C486E94911A9}" dt="2025-12-01T02:29:16.761" v="100"/>
          <ac:spMkLst>
            <pc:docMk/>
            <pc:sldMk cId="3902444620" sldId="342"/>
            <ac:spMk id="2" creationId="{3A8867E5-B0D1-A6BC-A1C2-526D1EBC0887}"/>
          </ac:spMkLst>
        </pc:spChg>
        <pc:spChg chg="mod">
          <ac:chgData name="Anna Wilkinson" userId="91d9898d-213d-446a-ba3c-d41c801e25f9" providerId="ADAL" clId="{13A78123-3C5E-4E1C-9F86-C486E94911A9}" dt="2025-12-01T02:24:38.566" v="69" actId="20577"/>
          <ac:spMkLst>
            <pc:docMk/>
            <pc:sldMk cId="3902444620" sldId="342"/>
            <ac:spMk id="4" creationId="{4014EC81-C0C1-1FEB-6F36-4FA6643A5F4C}"/>
          </ac:spMkLst>
        </pc:spChg>
        <pc:spChg chg="mod">
          <ac:chgData name="Anna Wilkinson" userId="91d9898d-213d-446a-ba3c-d41c801e25f9" providerId="ADAL" clId="{13A78123-3C5E-4E1C-9F86-C486E94911A9}" dt="2025-12-01T02:29:21.420" v="101"/>
          <ac:spMkLst>
            <pc:docMk/>
            <pc:sldMk cId="3902444620" sldId="342"/>
            <ac:spMk id="5" creationId="{DEE7122D-4E7D-67EE-BE70-D5FE338D3BCE}"/>
          </ac:spMkLst>
        </pc:spChg>
        <pc:picChg chg="add mod">
          <ac:chgData name="Anna Wilkinson" userId="91d9898d-213d-446a-ba3c-d41c801e25f9" providerId="ADAL" clId="{13A78123-3C5E-4E1C-9F86-C486E94911A9}" dt="2025-12-01T03:47:08.645" v="1180" actId="962"/>
          <ac:picMkLst>
            <pc:docMk/>
            <pc:sldMk cId="3902444620" sldId="342"/>
            <ac:picMk id="8" creationId="{49F75EA5-2C8B-575D-1FC3-0EB1A2C79DD9}"/>
          </ac:picMkLst>
        </pc:picChg>
      </pc:sldChg>
      <pc:sldChg chg="addSp delSp modSp new mod modClrScheme chgLayout">
        <pc:chgData name="Anna Wilkinson" userId="91d9898d-213d-446a-ba3c-d41c801e25f9" providerId="ADAL" clId="{13A78123-3C5E-4E1C-9F86-C486E94911A9}" dt="2025-12-01T03:56:40.048" v="1298" actId="27636"/>
        <pc:sldMkLst>
          <pc:docMk/>
          <pc:sldMk cId="2009818977" sldId="343"/>
        </pc:sldMkLst>
        <pc:spChg chg="mod ord">
          <ac:chgData name="Anna Wilkinson" userId="91d9898d-213d-446a-ba3c-d41c801e25f9" providerId="ADAL" clId="{13A78123-3C5E-4E1C-9F86-C486E94911A9}" dt="2025-12-01T03:56:40.037" v="1297" actId="700"/>
          <ac:spMkLst>
            <pc:docMk/>
            <pc:sldMk cId="2009818977" sldId="343"/>
            <ac:spMk id="2" creationId="{78AA0F10-B079-0159-2C14-2906EB370769}"/>
          </ac:spMkLst>
        </pc:spChg>
        <pc:spChg chg="mod ord">
          <ac:chgData name="Anna Wilkinson" userId="91d9898d-213d-446a-ba3c-d41c801e25f9" providerId="ADAL" clId="{13A78123-3C5E-4E1C-9F86-C486E94911A9}" dt="2025-12-01T03:56:40.037" v="1297" actId="700"/>
          <ac:spMkLst>
            <pc:docMk/>
            <pc:sldMk cId="2009818977" sldId="343"/>
            <ac:spMk id="3" creationId="{426520CC-03CB-0C1B-5615-8FE563E41E22}"/>
          </ac:spMkLst>
        </pc:spChg>
        <pc:spChg chg="mod ord">
          <ac:chgData name="Anna Wilkinson" userId="91d9898d-213d-446a-ba3c-d41c801e25f9" providerId="ADAL" clId="{13A78123-3C5E-4E1C-9F86-C486E94911A9}" dt="2025-12-01T03:56:40.048" v="1298" actId="27636"/>
          <ac:spMkLst>
            <pc:docMk/>
            <pc:sldMk cId="2009818977" sldId="343"/>
            <ac:spMk id="5" creationId="{6046664A-A418-BE68-E552-42F921703557}"/>
          </ac:spMkLst>
        </pc:spChg>
        <pc:spChg chg="add mod ord">
          <ac:chgData name="Anna Wilkinson" userId="91d9898d-213d-446a-ba3c-d41c801e25f9" providerId="ADAL" clId="{13A78123-3C5E-4E1C-9F86-C486E94911A9}" dt="2025-12-01T03:56:40.037" v="1297" actId="700"/>
          <ac:spMkLst>
            <pc:docMk/>
            <pc:sldMk cId="2009818977" sldId="343"/>
            <ac:spMk id="13" creationId="{50634C48-9FE8-E5DF-EEBF-C06FA9E43C0E}"/>
          </ac:spMkLst>
        </pc:spChg>
        <pc:picChg chg="add mod ord">
          <ac:chgData name="Anna Wilkinson" userId="91d9898d-213d-446a-ba3c-d41c801e25f9" providerId="ADAL" clId="{13A78123-3C5E-4E1C-9F86-C486E94911A9}" dt="2025-12-01T03:56:40.037" v="1297" actId="700"/>
          <ac:picMkLst>
            <pc:docMk/>
            <pc:sldMk cId="2009818977" sldId="343"/>
            <ac:picMk id="12" creationId="{3055989A-DB1A-3D3E-FD43-A68DBA581143}"/>
          </ac:picMkLst>
        </pc:picChg>
      </pc:sldChg>
      <pc:sldChg chg="addSp delSp modSp new mod">
        <pc:chgData name="Anna Wilkinson" userId="91d9898d-213d-446a-ba3c-d41c801e25f9" providerId="ADAL" clId="{13A78123-3C5E-4E1C-9F86-C486E94911A9}" dt="2025-12-01T03:47:36.241" v="1191" actId="962"/>
        <pc:sldMkLst>
          <pc:docMk/>
          <pc:sldMk cId="2842241645" sldId="344"/>
        </pc:sldMkLst>
        <pc:spChg chg="mod">
          <ac:chgData name="Anna Wilkinson" userId="91d9898d-213d-446a-ba3c-d41c801e25f9" providerId="ADAL" clId="{13A78123-3C5E-4E1C-9F86-C486E94911A9}" dt="2025-12-01T02:30:33.071" v="111"/>
          <ac:spMkLst>
            <pc:docMk/>
            <pc:sldMk cId="2842241645" sldId="344"/>
            <ac:spMk id="2" creationId="{86DDD162-11AD-8823-C027-0F71F66386D1}"/>
          </ac:spMkLst>
        </pc:spChg>
        <pc:spChg chg="mod">
          <ac:chgData name="Anna Wilkinson" userId="91d9898d-213d-446a-ba3c-d41c801e25f9" providerId="ADAL" clId="{13A78123-3C5E-4E1C-9F86-C486E94911A9}" dt="2025-12-01T02:30:16.721" v="108" actId="20577"/>
          <ac:spMkLst>
            <pc:docMk/>
            <pc:sldMk cId="2842241645" sldId="344"/>
            <ac:spMk id="4" creationId="{C0D8F3B5-5182-FDE5-CDBC-E192A0390AB8}"/>
          </ac:spMkLst>
        </pc:spChg>
        <pc:spChg chg="mod">
          <ac:chgData name="Anna Wilkinson" userId="91d9898d-213d-446a-ba3c-d41c801e25f9" providerId="ADAL" clId="{13A78123-3C5E-4E1C-9F86-C486E94911A9}" dt="2025-12-01T02:30:40.697" v="112"/>
          <ac:spMkLst>
            <pc:docMk/>
            <pc:sldMk cId="2842241645" sldId="344"/>
            <ac:spMk id="5" creationId="{06CEE357-1151-3DDE-1842-822CDF8D5930}"/>
          </ac:spMkLst>
        </pc:spChg>
        <pc:picChg chg="add mod">
          <ac:chgData name="Anna Wilkinson" userId="91d9898d-213d-446a-ba3c-d41c801e25f9" providerId="ADAL" clId="{13A78123-3C5E-4E1C-9F86-C486E94911A9}" dt="2025-12-01T03:47:36.241" v="1191" actId="962"/>
          <ac:picMkLst>
            <pc:docMk/>
            <pc:sldMk cId="2842241645" sldId="344"/>
            <ac:picMk id="8" creationId="{697DA846-BD9A-B1B1-95B2-0416A49042F9}"/>
          </ac:picMkLst>
        </pc:picChg>
      </pc:sldChg>
      <pc:sldChg chg="addSp delSp modSp new mod">
        <pc:chgData name="Anna Wilkinson" userId="91d9898d-213d-446a-ba3c-d41c801e25f9" providerId="ADAL" clId="{13A78123-3C5E-4E1C-9F86-C486E94911A9}" dt="2025-12-01T03:47:39.936" v="1194" actId="962"/>
        <pc:sldMkLst>
          <pc:docMk/>
          <pc:sldMk cId="2797706005" sldId="345"/>
        </pc:sldMkLst>
        <pc:spChg chg="mod">
          <ac:chgData name="Anna Wilkinson" userId="91d9898d-213d-446a-ba3c-d41c801e25f9" providerId="ADAL" clId="{13A78123-3C5E-4E1C-9F86-C486E94911A9}" dt="2025-12-01T02:31:00.883" v="113"/>
          <ac:spMkLst>
            <pc:docMk/>
            <pc:sldMk cId="2797706005" sldId="345"/>
            <ac:spMk id="2" creationId="{9AF3746F-A94F-0AAD-4FB8-DD1662CAC9A6}"/>
          </ac:spMkLst>
        </pc:spChg>
        <pc:spChg chg="mod">
          <ac:chgData name="Anna Wilkinson" userId="91d9898d-213d-446a-ba3c-d41c801e25f9" providerId="ADAL" clId="{13A78123-3C5E-4E1C-9F86-C486E94911A9}" dt="2025-12-01T02:30:20.606" v="110" actId="20577"/>
          <ac:spMkLst>
            <pc:docMk/>
            <pc:sldMk cId="2797706005" sldId="345"/>
            <ac:spMk id="4" creationId="{B8A89CA8-6F55-1D40-CAF2-7CAC52797D9B}"/>
          </ac:spMkLst>
        </pc:spChg>
        <pc:spChg chg="mod">
          <ac:chgData name="Anna Wilkinson" userId="91d9898d-213d-446a-ba3c-d41c801e25f9" providerId="ADAL" clId="{13A78123-3C5E-4E1C-9F86-C486E94911A9}" dt="2025-12-01T02:31:06.752" v="114"/>
          <ac:spMkLst>
            <pc:docMk/>
            <pc:sldMk cId="2797706005" sldId="345"/>
            <ac:spMk id="5" creationId="{CABA3279-06B9-BECA-1F12-D515713D1850}"/>
          </ac:spMkLst>
        </pc:spChg>
        <pc:picChg chg="add mod">
          <ac:chgData name="Anna Wilkinson" userId="91d9898d-213d-446a-ba3c-d41c801e25f9" providerId="ADAL" clId="{13A78123-3C5E-4E1C-9F86-C486E94911A9}" dt="2025-12-01T03:47:39.936" v="1194" actId="962"/>
          <ac:picMkLst>
            <pc:docMk/>
            <pc:sldMk cId="2797706005" sldId="345"/>
            <ac:picMk id="8" creationId="{4819F904-2BAD-0A68-333D-541CA67D721A}"/>
          </ac:picMkLst>
        </pc:picChg>
      </pc:sldChg>
      <pc:sldChg chg="addSp delSp modSp new mod modClrScheme chgLayout">
        <pc:chgData name="Anna Wilkinson" userId="91d9898d-213d-446a-ba3c-d41c801e25f9" providerId="ADAL" clId="{13A78123-3C5E-4E1C-9F86-C486E94911A9}" dt="2025-12-01T03:49:49.564" v="1242" actId="27636"/>
        <pc:sldMkLst>
          <pc:docMk/>
          <pc:sldMk cId="1969599344" sldId="346"/>
        </pc:sldMkLst>
        <pc:spChg chg="mod ord">
          <ac:chgData name="Anna Wilkinson" userId="91d9898d-213d-446a-ba3c-d41c801e25f9" providerId="ADAL" clId="{13A78123-3C5E-4E1C-9F86-C486E94911A9}" dt="2025-12-01T03:49:49.541" v="1241" actId="700"/>
          <ac:spMkLst>
            <pc:docMk/>
            <pc:sldMk cId="1969599344" sldId="346"/>
            <ac:spMk id="3" creationId="{44E25954-8035-1533-6C3D-287BC30DECA4}"/>
          </ac:spMkLst>
        </pc:spChg>
        <pc:spChg chg="add mod ord">
          <ac:chgData name="Anna Wilkinson" userId="91d9898d-213d-446a-ba3c-d41c801e25f9" providerId="ADAL" clId="{13A78123-3C5E-4E1C-9F86-C486E94911A9}" dt="2025-12-01T03:49:49.541" v="1241" actId="700"/>
          <ac:spMkLst>
            <pc:docMk/>
            <pc:sldMk cId="1969599344" sldId="346"/>
            <ac:spMk id="7" creationId="{61DD0091-BD5C-173C-66CE-01E2A597BDC8}"/>
          </ac:spMkLst>
        </pc:spChg>
        <pc:spChg chg="add mod ord">
          <ac:chgData name="Anna Wilkinson" userId="91d9898d-213d-446a-ba3c-d41c801e25f9" providerId="ADAL" clId="{13A78123-3C5E-4E1C-9F86-C486E94911A9}" dt="2025-12-01T03:49:49.564" v="1242" actId="27636"/>
          <ac:spMkLst>
            <pc:docMk/>
            <pc:sldMk cId="1969599344" sldId="346"/>
            <ac:spMk id="10" creationId="{654DD611-4A80-3EDE-0219-E2CD71F796C6}"/>
          </ac:spMkLst>
        </pc:spChg>
        <pc:spChg chg="add mod ord">
          <ac:chgData name="Anna Wilkinson" userId="91d9898d-213d-446a-ba3c-d41c801e25f9" providerId="ADAL" clId="{13A78123-3C5E-4E1C-9F86-C486E94911A9}" dt="2025-12-01T03:49:49.541" v="1241" actId="700"/>
          <ac:spMkLst>
            <pc:docMk/>
            <pc:sldMk cId="1969599344" sldId="346"/>
            <ac:spMk id="17" creationId="{86884724-F320-99C9-A587-65D74EAD2A1D}"/>
          </ac:spMkLst>
        </pc:spChg>
        <pc:picChg chg="add mod ord">
          <ac:chgData name="Anna Wilkinson" userId="91d9898d-213d-446a-ba3c-d41c801e25f9" providerId="ADAL" clId="{13A78123-3C5E-4E1C-9F86-C486E94911A9}" dt="2025-12-01T03:49:49.541" v="1241" actId="700"/>
          <ac:picMkLst>
            <pc:docMk/>
            <pc:sldMk cId="1969599344" sldId="346"/>
            <ac:picMk id="16" creationId="{0DCD1475-7EEB-6D26-37B1-6391BABFEA2C}"/>
          </ac:picMkLst>
        </pc:picChg>
      </pc:sldChg>
      <pc:sldChg chg="addSp delSp modSp new mod modClrScheme chgLayout">
        <pc:chgData name="Anna Wilkinson" userId="91d9898d-213d-446a-ba3c-d41c801e25f9" providerId="ADAL" clId="{13A78123-3C5E-4E1C-9F86-C486E94911A9}" dt="2025-12-01T03:50:11.762" v="1246" actId="962"/>
        <pc:sldMkLst>
          <pc:docMk/>
          <pc:sldMk cId="2237512467" sldId="347"/>
        </pc:sldMkLst>
        <pc:spChg chg="mod ord">
          <ac:chgData name="Anna Wilkinson" userId="91d9898d-213d-446a-ba3c-d41c801e25f9" providerId="ADAL" clId="{13A78123-3C5E-4E1C-9F86-C486E94911A9}" dt="2025-12-01T02:32:25.132" v="122" actId="700"/>
          <ac:spMkLst>
            <pc:docMk/>
            <pc:sldMk cId="2237512467" sldId="347"/>
            <ac:spMk id="3" creationId="{3B6E7D82-494B-E40F-4B13-CD787895411F}"/>
          </ac:spMkLst>
        </pc:spChg>
        <pc:spChg chg="add mod ord">
          <ac:chgData name="Anna Wilkinson" userId="91d9898d-213d-446a-ba3c-d41c801e25f9" providerId="ADAL" clId="{13A78123-3C5E-4E1C-9F86-C486E94911A9}" dt="2025-12-01T02:32:36.503" v="124"/>
          <ac:spMkLst>
            <pc:docMk/>
            <pc:sldMk cId="2237512467" sldId="347"/>
            <ac:spMk id="9" creationId="{C3F3037C-2A56-0DB5-80E3-296AB18415F8}"/>
          </ac:spMkLst>
        </pc:spChg>
        <pc:spChg chg="add mod ord">
          <ac:chgData name="Anna Wilkinson" userId="91d9898d-213d-446a-ba3c-d41c801e25f9" providerId="ADAL" clId="{13A78123-3C5E-4E1C-9F86-C486E94911A9}" dt="2025-12-01T02:32:25.132" v="122" actId="700"/>
          <ac:spMkLst>
            <pc:docMk/>
            <pc:sldMk cId="2237512467" sldId="347"/>
            <ac:spMk id="11" creationId="{D27665FA-8493-BA19-8967-6FDD6AAC9EF6}"/>
          </ac:spMkLst>
        </pc:spChg>
        <pc:spChg chg="add mod ord">
          <ac:chgData name="Anna Wilkinson" userId="91d9898d-213d-446a-ba3c-d41c801e25f9" providerId="ADAL" clId="{13A78123-3C5E-4E1C-9F86-C486E94911A9}" dt="2025-12-01T02:32:42.720" v="126" actId="27636"/>
          <ac:spMkLst>
            <pc:docMk/>
            <pc:sldMk cId="2237512467" sldId="347"/>
            <ac:spMk id="12" creationId="{036C81A3-37F4-17BF-CF93-754DAAA05C9F}"/>
          </ac:spMkLst>
        </pc:spChg>
        <pc:picChg chg="add mod">
          <ac:chgData name="Anna Wilkinson" userId="91d9898d-213d-446a-ba3c-d41c801e25f9" providerId="ADAL" clId="{13A78123-3C5E-4E1C-9F86-C486E94911A9}" dt="2025-12-01T03:50:11.762" v="1246" actId="962"/>
          <ac:picMkLst>
            <pc:docMk/>
            <pc:sldMk cId="2237512467" sldId="347"/>
            <ac:picMk id="14" creationId="{9089FFBD-93F6-C576-568F-3270CFBC147B}"/>
          </ac:picMkLst>
        </pc:picChg>
      </pc:sldChg>
      <pc:sldChg chg="addSp delSp modSp new mod modClrScheme chgLayout">
        <pc:chgData name="Anna Wilkinson" userId="91d9898d-213d-446a-ba3c-d41c801e25f9" providerId="ADAL" clId="{13A78123-3C5E-4E1C-9F86-C486E94911A9}" dt="2025-12-01T03:48:21.874" v="1215" actId="962"/>
        <pc:sldMkLst>
          <pc:docMk/>
          <pc:sldMk cId="1087048305" sldId="348"/>
        </pc:sldMkLst>
        <pc:spChg chg="mod ord">
          <ac:chgData name="Anna Wilkinson" userId="91d9898d-213d-446a-ba3c-d41c801e25f9" providerId="ADAL" clId="{13A78123-3C5E-4E1C-9F86-C486E94911A9}" dt="2025-12-01T02:32:30.065" v="123" actId="700"/>
          <ac:spMkLst>
            <pc:docMk/>
            <pc:sldMk cId="1087048305" sldId="348"/>
            <ac:spMk id="4" creationId="{7A685E90-032E-33B4-71DD-C62EC5F3D787}"/>
          </ac:spMkLst>
        </pc:spChg>
        <pc:spChg chg="add mod ord">
          <ac:chgData name="Anna Wilkinson" userId="91d9898d-213d-446a-ba3c-d41c801e25f9" providerId="ADAL" clId="{13A78123-3C5E-4E1C-9F86-C486E94911A9}" dt="2025-12-01T02:32:57.532" v="127"/>
          <ac:spMkLst>
            <pc:docMk/>
            <pc:sldMk cId="1087048305" sldId="348"/>
            <ac:spMk id="5" creationId="{747319C9-A83C-1973-68A7-B960554716AA}"/>
          </ac:spMkLst>
        </pc:spChg>
        <pc:spChg chg="add mod ord">
          <ac:chgData name="Anna Wilkinson" userId="91d9898d-213d-446a-ba3c-d41c801e25f9" providerId="ADAL" clId="{13A78123-3C5E-4E1C-9F86-C486E94911A9}" dt="2025-12-01T02:32:30.065" v="123" actId="700"/>
          <ac:spMkLst>
            <pc:docMk/>
            <pc:sldMk cId="1087048305" sldId="348"/>
            <ac:spMk id="7" creationId="{10817FFC-B9E4-7BD2-A1B0-B1A46AF4BF79}"/>
          </ac:spMkLst>
        </pc:spChg>
        <pc:spChg chg="add mod ord">
          <ac:chgData name="Anna Wilkinson" userId="91d9898d-213d-446a-ba3c-d41c801e25f9" providerId="ADAL" clId="{13A78123-3C5E-4E1C-9F86-C486E94911A9}" dt="2025-12-01T02:33:03.286" v="128"/>
          <ac:spMkLst>
            <pc:docMk/>
            <pc:sldMk cId="1087048305" sldId="348"/>
            <ac:spMk id="8" creationId="{C86A0129-23D4-C02F-FA12-A7FDE9FA5164}"/>
          </ac:spMkLst>
        </pc:spChg>
        <pc:picChg chg="add mod">
          <ac:chgData name="Anna Wilkinson" userId="91d9898d-213d-446a-ba3c-d41c801e25f9" providerId="ADAL" clId="{13A78123-3C5E-4E1C-9F86-C486E94911A9}" dt="2025-12-01T03:48:21.874" v="1215" actId="962"/>
          <ac:picMkLst>
            <pc:docMk/>
            <pc:sldMk cId="1087048305" sldId="348"/>
            <ac:picMk id="10" creationId="{063DC2EF-361D-42EE-D99F-2E3F0340ED69}"/>
          </ac:picMkLst>
        </pc:picChg>
      </pc:sldChg>
      <pc:sldChg chg="addSp delSp modSp new mod modClrScheme chgLayout">
        <pc:chgData name="Anna Wilkinson" userId="91d9898d-213d-446a-ba3c-d41c801e25f9" providerId="ADAL" clId="{13A78123-3C5E-4E1C-9F86-C486E94911A9}" dt="2025-12-01T03:49:28.263" v="1235" actId="27636"/>
        <pc:sldMkLst>
          <pc:docMk/>
          <pc:sldMk cId="2976769960" sldId="349"/>
        </pc:sldMkLst>
        <pc:spChg chg="mod ord">
          <ac:chgData name="Anna Wilkinson" userId="91d9898d-213d-446a-ba3c-d41c801e25f9" providerId="ADAL" clId="{13A78123-3C5E-4E1C-9F86-C486E94911A9}" dt="2025-12-01T03:49:28.258" v="1234" actId="27636"/>
          <ac:spMkLst>
            <pc:docMk/>
            <pc:sldMk cId="2976769960" sldId="349"/>
            <ac:spMk id="2" creationId="{191F0F82-4998-5552-C067-815F43F9D990}"/>
          </ac:spMkLst>
        </pc:spChg>
        <pc:spChg chg="mod ord">
          <ac:chgData name="Anna Wilkinson" userId="91d9898d-213d-446a-ba3c-d41c801e25f9" providerId="ADAL" clId="{13A78123-3C5E-4E1C-9F86-C486E94911A9}" dt="2025-12-01T03:49:28.250" v="1233" actId="700"/>
          <ac:spMkLst>
            <pc:docMk/>
            <pc:sldMk cId="2976769960" sldId="349"/>
            <ac:spMk id="3" creationId="{71691885-87F9-BFA9-6C64-9D5911E396A1}"/>
          </ac:spMkLst>
        </pc:spChg>
        <pc:spChg chg="mod ord">
          <ac:chgData name="Anna Wilkinson" userId="91d9898d-213d-446a-ba3c-d41c801e25f9" providerId="ADAL" clId="{13A78123-3C5E-4E1C-9F86-C486E94911A9}" dt="2025-12-01T03:49:28.263" v="1235" actId="27636"/>
          <ac:spMkLst>
            <pc:docMk/>
            <pc:sldMk cId="2976769960" sldId="349"/>
            <ac:spMk id="5" creationId="{33B8ECFB-44C9-3C5B-039B-1674C965C3AB}"/>
          </ac:spMkLst>
        </pc:spChg>
        <pc:spChg chg="add mod ord">
          <ac:chgData name="Anna Wilkinson" userId="91d9898d-213d-446a-ba3c-d41c801e25f9" providerId="ADAL" clId="{13A78123-3C5E-4E1C-9F86-C486E94911A9}" dt="2025-12-01T03:49:28.250" v="1233" actId="700"/>
          <ac:spMkLst>
            <pc:docMk/>
            <pc:sldMk cId="2976769960" sldId="349"/>
            <ac:spMk id="13" creationId="{18F4E8D2-205A-23E1-A6FB-D53D787B17DE}"/>
          </ac:spMkLst>
        </pc:spChg>
        <pc:picChg chg="add mod ord">
          <ac:chgData name="Anna Wilkinson" userId="91d9898d-213d-446a-ba3c-d41c801e25f9" providerId="ADAL" clId="{13A78123-3C5E-4E1C-9F86-C486E94911A9}" dt="2025-12-01T03:49:28.250" v="1233" actId="700"/>
          <ac:picMkLst>
            <pc:docMk/>
            <pc:sldMk cId="2976769960" sldId="349"/>
            <ac:picMk id="12" creationId="{E5D8C08B-BB55-F5E8-D582-9EB5935136D7}"/>
          </ac:picMkLst>
        </pc:picChg>
      </pc:sldChg>
      <pc:sldChg chg="addSp delSp modSp new mod modClrScheme chgLayout">
        <pc:chgData name="Anna Wilkinson" userId="91d9898d-213d-446a-ba3c-d41c801e25f9" providerId="ADAL" clId="{13A78123-3C5E-4E1C-9F86-C486E94911A9}" dt="2025-12-01T03:49:12.346" v="1228" actId="27636"/>
        <pc:sldMkLst>
          <pc:docMk/>
          <pc:sldMk cId="3643966957" sldId="350"/>
        </pc:sldMkLst>
        <pc:spChg chg="mod ord">
          <ac:chgData name="Anna Wilkinson" userId="91d9898d-213d-446a-ba3c-d41c801e25f9" providerId="ADAL" clId="{13A78123-3C5E-4E1C-9F86-C486E94911A9}" dt="2025-12-01T03:49:12.338" v="1227" actId="700"/>
          <ac:spMkLst>
            <pc:docMk/>
            <pc:sldMk cId="3643966957" sldId="350"/>
            <ac:spMk id="2" creationId="{BB2BF51C-3988-FEF2-AFB1-6839F1B3B95E}"/>
          </ac:spMkLst>
        </pc:spChg>
        <pc:spChg chg="mod ord">
          <ac:chgData name="Anna Wilkinson" userId="91d9898d-213d-446a-ba3c-d41c801e25f9" providerId="ADAL" clId="{13A78123-3C5E-4E1C-9F86-C486E94911A9}" dt="2025-12-01T03:49:12.338" v="1227" actId="700"/>
          <ac:spMkLst>
            <pc:docMk/>
            <pc:sldMk cId="3643966957" sldId="350"/>
            <ac:spMk id="3" creationId="{75DAF096-290F-76E1-184F-EB6BBF68FC9E}"/>
          </ac:spMkLst>
        </pc:spChg>
        <pc:spChg chg="mod ord">
          <ac:chgData name="Anna Wilkinson" userId="91d9898d-213d-446a-ba3c-d41c801e25f9" providerId="ADAL" clId="{13A78123-3C5E-4E1C-9F86-C486E94911A9}" dt="2025-12-01T03:49:12.346" v="1228" actId="27636"/>
          <ac:spMkLst>
            <pc:docMk/>
            <pc:sldMk cId="3643966957" sldId="350"/>
            <ac:spMk id="5" creationId="{7822C111-FCFD-0DB8-F4FE-2072EC1116E1}"/>
          </ac:spMkLst>
        </pc:spChg>
        <pc:spChg chg="add mod ord">
          <ac:chgData name="Anna Wilkinson" userId="91d9898d-213d-446a-ba3c-d41c801e25f9" providerId="ADAL" clId="{13A78123-3C5E-4E1C-9F86-C486E94911A9}" dt="2025-12-01T03:49:12.338" v="1227" actId="700"/>
          <ac:spMkLst>
            <pc:docMk/>
            <pc:sldMk cId="3643966957" sldId="350"/>
            <ac:spMk id="9" creationId="{6ABCB62F-68A1-7699-0A64-79161BB08E35}"/>
          </ac:spMkLst>
        </pc:spChg>
        <pc:picChg chg="add mod ord">
          <ac:chgData name="Anna Wilkinson" userId="91d9898d-213d-446a-ba3c-d41c801e25f9" providerId="ADAL" clId="{13A78123-3C5E-4E1C-9F86-C486E94911A9}" dt="2025-12-01T03:49:12.338" v="1227" actId="700"/>
          <ac:picMkLst>
            <pc:docMk/>
            <pc:sldMk cId="3643966957" sldId="350"/>
            <ac:picMk id="8" creationId="{F45F335F-4CE2-03F0-62D6-EA08D3753DFE}"/>
          </ac:picMkLst>
        </pc:picChg>
      </pc:sldChg>
      <pc:sldChg chg="addSp delSp modSp new mod modClrScheme chgLayout">
        <pc:chgData name="Anna Wilkinson" userId="91d9898d-213d-446a-ba3c-d41c801e25f9" providerId="ADAL" clId="{13A78123-3C5E-4E1C-9F86-C486E94911A9}" dt="2025-12-01T03:50:43.305" v="1249" actId="962"/>
        <pc:sldMkLst>
          <pc:docMk/>
          <pc:sldMk cId="567919826" sldId="351"/>
        </pc:sldMkLst>
        <pc:spChg chg="mod ord">
          <ac:chgData name="Anna Wilkinson" userId="91d9898d-213d-446a-ba3c-d41c801e25f9" providerId="ADAL" clId="{13A78123-3C5E-4E1C-9F86-C486E94911A9}" dt="2025-12-01T02:34:18.877" v="140" actId="700"/>
          <ac:spMkLst>
            <pc:docMk/>
            <pc:sldMk cId="567919826" sldId="351"/>
            <ac:spMk id="3" creationId="{D48BEA7A-5356-9A0C-133A-76B177509DB5}"/>
          </ac:spMkLst>
        </pc:spChg>
        <pc:spChg chg="add mod ord">
          <ac:chgData name="Anna Wilkinson" userId="91d9898d-213d-446a-ba3c-d41c801e25f9" providerId="ADAL" clId="{13A78123-3C5E-4E1C-9F86-C486E94911A9}" dt="2025-12-01T02:38:08.730" v="168"/>
          <ac:spMkLst>
            <pc:docMk/>
            <pc:sldMk cId="567919826" sldId="351"/>
            <ac:spMk id="7" creationId="{F2CF6D75-6869-BA56-3BE6-184041E02F2D}"/>
          </ac:spMkLst>
        </pc:spChg>
        <pc:spChg chg="add mod ord">
          <ac:chgData name="Anna Wilkinson" userId="91d9898d-213d-446a-ba3c-d41c801e25f9" providerId="ADAL" clId="{13A78123-3C5E-4E1C-9F86-C486E94911A9}" dt="2025-12-01T02:37:55.303" v="167" actId="20577"/>
          <ac:spMkLst>
            <pc:docMk/>
            <pc:sldMk cId="567919826" sldId="351"/>
            <ac:spMk id="9" creationId="{EDC10CA3-59D0-E076-52F5-9BF6C0F07DC9}"/>
          </ac:spMkLst>
        </pc:spChg>
        <pc:spChg chg="add mod ord">
          <ac:chgData name="Anna Wilkinson" userId="91d9898d-213d-446a-ba3c-d41c801e25f9" providerId="ADAL" clId="{13A78123-3C5E-4E1C-9F86-C486E94911A9}" dt="2025-12-01T02:38:14.082" v="169"/>
          <ac:spMkLst>
            <pc:docMk/>
            <pc:sldMk cId="567919826" sldId="351"/>
            <ac:spMk id="10" creationId="{A1F534AB-C650-541D-CB71-5850097F56C4}"/>
          </ac:spMkLst>
        </pc:spChg>
        <pc:picChg chg="add mod">
          <ac:chgData name="Anna Wilkinson" userId="91d9898d-213d-446a-ba3c-d41c801e25f9" providerId="ADAL" clId="{13A78123-3C5E-4E1C-9F86-C486E94911A9}" dt="2025-12-01T03:50:43.305" v="1249" actId="962"/>
          <ac:picMkLst>
            <pc:docMk/>
            <pc:sldMk cId="567919826" sldId="351"/>
            <ac:picMk id="12" creationId="{933BDB8D-5BFB-20A5-442F-340C18AC1FDB}"/>
          </ac:picMkLst>
        </pc:picChg>
      </pc:sldChg>
      <pc:sldChg chg="addSp delSp modSp new mod modClrScheme chgLayout">
        <pc:chgData name="Anna Wilkinson" userId="91d9898d-213d-446a-ba3c-d41c801e25f9" providerId="ADAL" clId="{13A78123-3C5E-4E1C-9F86-C486E94911A9}" dt="2025-12-01T03:50:46.634" v="1252" actId="962"/>
        <pc:sldMkLst>
          <pc:docMk/>
          <pc:sldMk cId="2567812459" sldId="352"/>
        </pc:sldMkLst>
        <pc:spChg chg="mod ord">
          <ac:chgData name="Anna Wilkinson" userId="91d9898d-213d-446a-ba3c-d41c801e25f9" providerId="ADAL" clId="{13A78123-3C5E-4E1C-9F86-C486E94911A9}" dt="2025-12-01T02:34:22.783" v="141" actId="700"/>
          <ac:spMkLst>
            <pc:docMk/>
            <pc:sldMk cId="2567812459" sldId="352"/>
            <ac:spMk id="3" creationId="{DBBB6CBE-ACDF-DB18-3AE7-ACB7E8C958E6}"/>
          </ac:spMkLst>
        </pc:spChg>
        <pc:spChg chg="add mod ord">
          <ac:chgData name="Anna Wilkinson" userId="91d9898d-213d-446a-ba3c-d41c801e25f9" providerId="ADAL" clId="{13A78123-3C5E-4E1C-9F86-C486E94911A9}" dt="2025-12-01T02:39:03.909" v="170"/>
          <ac:spMkLst>
            <pc:docMk/>
            <pc:sldMk cId="2567812459" sldId="352"/>
            <ac:spMk id="7" creationId="{5A21F88F-8393-E5BC-5E8F-E72B3D15E82B}"/>
          </ac:spMkLst>
        </pc:spChg>
        <pc:spChg chg="add mod ord">
          <ac:chgData name="Anna Wilkinson" userId="91d9898d-213d-446a-ba3c-d41c801e25f9" providerId="ADAL" clId="{13A78123-3C5E-4E1C-9F86-C486E94911A9}" dt="2025-12-01T02:39:47.248" v="178" actId="20577"/>
          <ac:spMkLst>
            <pc:docMk/>
            <pc:sldMk cId="2567812459" sldId="352"/>
            <ac:spMk id="9" creationId="{9E6F2949-C884-DE04-AF84-4DFB89D359EE}"/>
          </ac:spMkLst>
        </pc:spChg>
        <pc:spChg chg="add mod ord">
          <ac:chgData name="Anna Wilkinson" userId="91d9898d-213d-446a-ba3c-d41c801e25f9" providerId="ADAL" clId="{13A78123-3C5E-4E1C-9F86-C486E94911A9}" dt="2025-12-01T02:39:10.419" v="171"/>
          <ac:spMkLst>
            <pc:docMk/>
            <pc:sldMk cId="2567812459" sldId="352"/>
            <ac:spMk id="10" creationId="{2C95F5E7-EBEA-CF2F-89DE-B83F2A37B5C5}"/>
          </ac:spMkLst>
        </pc:spChg>
        <pc:picChg chg="add mod">
          <ac:chgData name="Anna Wilkinson" userId="91d9898d-213d-446a-ba3c-d41c801e25f9" providerId="ADAL" clId="{13A78123-3C5E-4E1C-9F86-C486E94911A9}" dt="2025-12-01T03:50:46.634" v="1252" actId="962"/>
          <ac:picMkLst>
            <pc:docMk/>
            <pc:sldMk cId="2567812459" sldId="352"/>
            <ac:picMk id="12" creationId="{CD3E7D2A-2EA5-23B6-F497-2D83A50D886B}"/>
          </ac:picMkLst>
        </pc:picChg>
      </pc:sldChg>
      <pc:sldChg chg="addSp delSp modSp new mod modClrScheme chgLayout">
        <pc:chgData name="Anna Wilkinson" userId="91d9898d-213d-446a-ba3c-d41c801e25f9" providerId="ADAL" clId="{13A78123-3C5E-4E1C-9F86-C486E94911A9}" dt="2025-12-01T03:50:50.177" v="1255" actId="962"/>
        <pc:sldMkLst>
          <pc:docMk/>
          <pc:sldMk cId="3332064004" sldId="353"/>
        </pc:sldMkLst>
        <pc:spChg chg="mod ord">
          <ac:chgData name="Anna Wilkinson" userId="91d9898d-213d-446a-ba3c-d41c801e25f9" providerId="ADAL" clId="{13A78123-3C5E-4E1C-9F86-C486E94911A9}" dt="2025-12-01T02:34:28.406" v="142" actId="700"/>
          <ac:spMkLst>
            <pc:docMk/>
            <pc:sldMk cId="3332064004" sldId="353"/>
            <ac:spMk id="3" creationId="{D3E4B489-F337-A5B5-466C-F2A833CFA199}"/>
          </ac:spMkLst>
        </pc:spChg>
        <pc:spChg chg="add mod ord">
          <ac:chgData name="Anna Wilkinson" userId="91d9898d-213d-446a-ba3c-d41c801e25f9" providerId="ADAL" clId="{13A78123-3C5E-4E1C-9F86-C486E94911A9}" dt="2025-12-01T02:39:19.038" v="172"/>
          <ac:spMkLst>
            <pc:docMk/>
            <pc:sldMk cId="3332064004" sldId="353"/>
            <ac:spMk id="7" creationId="{09DD1A12-42BD-4CB3-965B-8E5973E4B877}"/>
          </ac:spMkLst>
        </pc:spChg>
        <pc:spChg chg="add mod ord">
          <ac:chgData name="Anna Wilkinson" userId="91d9898d-213d-446a-ba3c-d41c801e25f9" providerId="ADAL" clId="{13A78123-3C5E-4E1C-9F86-C486E94911A9}" dt="2025-12-01T02:39:50.573" v="180" actId="20577"/>
          <ac:spMkLst>
            <pc:docMk/>
            <pc:sldMk cId="3332064004" sldId="353"/>
            <ac:spMk id="9" creationId="{C4C5BA68-0E90-5539-24C9-B9381FC906C5}"/>
          </ac:spMkLst>
        </pc:spChg>
        <pc:spChg chg="add mod ord">
          <ac:chgData name="Anna Wilkinson" userId="91d9898d-213d-446a-ba3c-d41c801e25f9" providerId="ADAL" clId="{13A78123-3C5E-4E1C-9F86-C486E94911A9}" dt="2025-12-01T02:39:24.068" v="173"/>
          <ac:spMkLst>
            <pc:docMk/>
            <pc:sldMk cId="3332064004" sldId="353"/>
            <ac:spMk id="10" creationId="{4D4091A1-7A0E-D84A-5953-30729F739EA0}"/>
          </ac:spMkLst>
        </pc:spChg>
        <pc:picChg chg="add mod">
          <ac:chgData name="Anna Wilkinson" userId="91d9898d-213d-446a-ba3c-d41c801e25f9" providerId="ADAL" clId="{13A78123-3C5E-4E1C-9F86-C486E94911A9}" dt="2025-12-01T03:50:50.177" v="1255" actId="962"/>
          <ac:picMkLst>
            <pc:docMk/>
            <pc:sldMk cId="3332064004" sldId="353"/>
            <ac:picMk id="12" creationId="{0A44BC94-DDC1-0EB0-3AE4-96944D92A32B}"/>
          </ac:picMkLst>
        </pc:picChg>
      </pc:sldChg>
      <pc:sldChg chg="addSp delSp modSp new mod">
        <pc:chgData name="Anna Wilkinson" userId="91d9898d-213d-446a-ba3c-d41c801e25f9" providerId="ADAL" clId="{13A78123-3C5E-4E1C-9F86-C486E94911A9}" dt="2025-12-01T03:50:53.859" v="1258" actId="962"/>
        <pc:sldMkLst>
          <pc:docMk/>
          <pc:sldMk cId="582202842" sldId="354"/>
        </pc:sldMkLst>
        <pc:spChg chg="mod">
          <ac:chgData name="Anna Wilkinson" userId="91d9898d-213d-446a-ba3c-d41c801e25f9" providerId="ADAL" clId="{13A78123-3C5E-4E1C-9F86-C486E94911A9}" dt="2025-12-01T02:39:33.414" v="175"/>
          <ac:spMkLst>
            <pc:docMk/>
            <pc:sldMk cId="582202842" sldId="354"/>
            <ac:spMk id="2" creationId="{1923E856-21DC-37BF-6D22-62CAA0CCAE22}"/>
          </ac:spMkLst>
        </pc:spChg>
        <pc:spChg chg="mod">
          <ac:chgData name="Anna Wilkinson" userId="91d9898d-213d-446a-ba3c-d41c801e25f9" providerId="ADAL" clId="{13A78123-3C5E-4E1C-9F86-C486E94911A9}" dt="2025-12-01T02:39:54.030" v="182" actId="20577"/>
          <ac:spMkLst>
            <pc:docMk/>
            <pc:sldMk cId="582202842" sldId="354"/>
            <ac:spMk id="4" creationId="{9F24EACE-45A9-C4A3-344E-F360ECD41780}"/>
          </ac:spMkLst>
        </pc:spChg>
        <pc:spChg chg="mod">
          <ac:chgData name="Anna Wilkinson" userId="91d9898d-213d-446a-ba3c-d41c801e25f9" providerId="ADAL" clId="{13A78123-3C5E-4E1C-9F86-C486E94911A9}" dt="2025-12-01T02:39:39.725" v="176"/>
          <ac:spMkLst>
            <pc:docMk/>
            <pc:sldMk cId="582202842" sldId="354"/>
            <ac:spMk id="5" creationId="{FD483226-50D5-1815-FAC8-AB1203844669}"/>
          </ac:spMkLst>
        </pc:spChg>
        <pc:picChg chg="add mod">
          <ac:chgData name="Anna Wilkinson" userId="91d9898d-213d-446a-ba3c-d41c801e25f9" providerId="ADAL" clId="{13A78123-3C5E-4E1C-9F86-C486E94911A9}" dt="2025-12-01T03:50:53.859" v="1258" actId="962"/>
          <ac:picMkLst>
            <pc:docMk/>
            <pc:sldMk cId="582202842" sldId="354"/>
            <ac:picMk id="8" creationId="{AE3CA080-38CA-B0EB-87D8-10C8D27B368E}"/>
          </ac:picMkLst>
        </pc:picChg>
      </pc:sldChg>
      <pc:sldChg chg="addSp delSp modSp new mod">
        <pc:chgData name="Anna Wilkinson" userId="91d9898d-213d-446a-ba3c-d41c801e25f9" providerId="ADAL" clId="{13A78123-3C5E-4E1C-9F86-C486E94911A9}" dt="2025-12-01T03:50:58.264" v="1261" actId="962"/>
        <pc:sldMkLst>
          <pc:docMk/>
          <pc:sldMk cId="1852925620" sldId="355"/>
        </pc:sldMkLst>
        <pc:spChg chg="mod">
          <ac:chgData name="Anna Wilkinson" userId="91d9898d-213d-446a-ba3c-d41c801e25f9" providerId="ADAL" clId="{13A78123-3C5E-4E1C-9F86-C486E94911A9}" dt="2025-12-01T02:44:59.031" v="200"/>
          <ac:spMkLst>
            <pc:docMk/>
            <pc:sldMk cId="1852925620" sldId="355"/>
            <ac:spMk id="2" creationId="{D95794BC-E3E8-AED4-31E7-7FA56BEC329B}"/>
          </ac:spMkLst>
        </pc:spChg>
        <pc:spChg chg="mod">
          <ac:chgData name="Anna Wilkinson" userId="91d9898d-213d-446a-ba3c-d41c801e25f9" providerId="ADAL" clId="{13A78123-3C5E-4E1C-9F86-C486E94911A9}" dt="2025-12-01T02:44:20.403" v="197" actId="20577"/>
          <ac:spMkLst>
            <pc:docMk/>
            <pc:sldMk cId="1852925620" sldId="355"/>
            <ac:spMk id="4" creationId="{AA8139DC-F06E-8325-30E8-6982F20688B0}"/>
          </ac:spMkLst>
        </pc:spChg>
        <pc:spChg chg="mod">
          <ac:chgData name="Anna Wilkinson" userId="91d9898d-213d-446a-ba3c-d41c801e25f9" providerId="ADAL" clId="{13A78123-3C5E-4E1C-9F86-C486E94911A9}" dt="2025-12-01T02:45:04.825" v="201"/>
          <ac:spMkLst>
            <pc:docMk/>
            <pc:sldMk cId="1852925620" sldId="355"/>
            <ac:spMk id="5" creationId="{3A3A5504-7BCF-98F7-A28F-32C476FAEB4F}"/>
          </ac:spMkLst>
        </pc:spChg>
        <pc:picChg chg="add mod">
          <ac:chgData name="Anna Wilkinson" userId="91d9898d-213d-446a-ba3c-d41c801e25f9" providerId="ADAL" clId="{13A78123-3C5E-4E1C-9F86-C486E94911A9}" dt="2025-12-01T03:50:58.264" v="1261" actId="962"/>
          <ac:picMkLst>
            <pc:docMk/>
            <pc:sldMk cId="1852925620" sldId="355"/>
            <ac:picMk id="8" creationId="{56DA0DE6-1202-936A-C8F4-B132AA1961A4}"/>
          </ac:picMkLst>
        </pc:picChg>
      </pc:sldChg>
      <pc:sldChg chg="addSp delSp modSp new mod">
        <pc:chgData name="Anna Wilkinson" userId="91d9898d-213d-446a-ba3c-d41c801e25f9" providerId="ADAL" clId="{13A78123-3C5E-4E1C-9F86-C486E94911A9}" dt="2025-12-01T03:51:02.304" v="1264" actId="962"/>
        <pc:sldMkLst>
          <pc:docMk/>
          <pc:sldMk cId="1784375541" sldId="356"/>
        </pc:sldMkLst>
        <pc:spChg chg="mod">
          <ac:chgData name="Anna Wilkinson" userId="91d9898d-213d-446a-ba3c-d41c801e25f9" providerId="ADAL" clId="{13A78123-3C5E-4E1C-9F86-C486E94911A9}" dt="2025-12-01T02:45:20.407" v="202"/>
          <ac:spMkLst>
            <pc:docMk/>
            <pc:sldMk cId="1784375541" sldId="356"/>
            <ac:spMk id="2" creationId="{906BD4DA-5A45-1232-2E98-F92CD416AED4}"/>
          </ac:spMkLst>
        </pc:spChg>
        <pc:spChg chg="mod">
          <ac:chgData name="Anna Wilkinson" userId="91d9898d-213d-446a-ba3c-d41c801e25f9" providerId="ADAL" clId="{13A78123-3C5E-4E1C-9F86-C486E94911A9}" dt="2025-12-01T02:45:26.159" v="204" actId="27636"/>
          <ac:spMkLst>
            <pc:docMk/>
            <pc:sldMk cId="1784375541" sldId="356"/>
            <ac:spMk id="5" creationId="{8D064EF8-4C5C-7A31-D245-6CAD34176AB9}"/>
          </ac:spMkLst>
        </pc:spChg>
        <pc:picChg chg="add mod">
          <ac:chgData name="Anna Wilkinson" userId="91d9898d-213d-446a-ba3c-d41c801e25f9" providerId="ADAL" clId="{13A78123-3C5E-4E1C-9F86-C486E94911A9}" dt="2025-12-01T03:51:02.304" v="1264" actId="962"/>
          <ac:picMkLst>
            <pc:docMk/>
            <pc:sldMk cId="1784375541" sldId="356"/>
            <ac:picMk id="8" creationId="{DAB4B107-1A82-B4C1-79FD-A95F59D35231}"/>
          </ac:picMkLst>
        </pc:picChg>
      </pc:sldChg>
      <pc:sldChg chg="addSp delSp modSp new mod">
        <pc:chgData name="Anna Wilkinson" userId="91d9898d-213d-446a-ba3c-d41c801e25f9" providerId="ADAL" clId="{13A78123-3C5E-4E1C-9F86-C486E94911A9}" dt="2025-12-01T03:51:06.523" v="1267" actId="962"/>
        <pc:sldMkLst>
          <pc:docMk/>
          <pc:sldMk cId="2709803676" sldId="357"/>
        </pc:sldMkLst>
        <pc:spChg chg="mod">
          <ac:chgData name="Anna Wilkinson" userId="91d9898d-213d-446a-ba3c-d41c801e25f9" providerId="ADAL" clId="{13A78123-3C5E-4E1C-9F86-C486E94911A9}" dt="2025-12-01T02:45:39.773" v="205"/>
          <ac:spMkLst>
            <pc:docMk/>
            <pc:sldMk cId="2709803676" sldId="357"/>
            <ac:spMk id="2" creationId="{E9F539CA-1AC9-1DAF-FAAF-71A1B03F7805}"/>
          </ac:spMkLst>
        </pc:spChg>
        <pc:spChg chg="mod">
          <ac:chgData name="Anna Wilkinson" userId="91d9898d-213d-446a-ba3c-d41c801e25f9" providerId="ADAL" clId="{13A78123-3C5E-4E1C-9F86-C486E94911A9}" dt="2025-12-01T02:45:46.815" v="206"/>
          <ac:spMkLst>
            <pc:docMk/>
            <pc:sldMk cId="2709803676" sldId="357"/>
            <ac:spMk id="5" creationId="{AF1310D5-5B26-9982-7845-ABFAD9205AD7}"/>
          </ac:spMkLst>
        </pc:spChg>
        <pc:picChg chg="add mod">
          <ac:chgData name="Anna Wilkinson" userId="91d9898d-213d-446a-ba3c-d41c801e25f9" providerId="ADAL" clId="{13A78123-3C5E-4E1C-9F86-C486E94911A9}" dt="2025-12-01T03:51:06.523" v="1267" actId="962"/>
          <ac:picMkLst>
            <pc:docMk/>
            <pc:sldMk cId="2709803676" sldId="357"/>
            <ac:picMk id="8" creationId="{5C2357F8-65A3-1E90-B3BF-14BBDF545327}"/>
          </ac:picMkLst>
        </pc:picChg>
      </pc:sldChg>
      <pc:sldChg chg="addSp delSp modSp new mod">
        <pc:chgData name="Anna Wilkinson" userId="91d9898d-213d-446a-ba3c-d41c801e25f9" providerId="ADAL" clId="{13A78123-3C5E-4E1C-9F86-C486E94911A9}" dt="2025-12-01T03:51:10.780" v="1270" actId="962"/>
        <pc:sldMkLst>
          <pc:docMk/>
          <pc:sldMk cId="39295382" sldId="358"/>
        </pc:sldMkLst>
        <pc:spChg chg="mod">
          <ac:chgData name="Anna Wilkinson" userId="91d9898d-213d-446a-ba3c-d41c801e25f9" providerId="ADAL" clId="{13A78123-3C5E-4E1C-9F86-C486E94911A9}" dt="2025-12-01T02:46:02.014" v="207"/>
          <ac:spMkLst>
            <pc:docMk/>
            <pc:sldMk cId="39295382" sldId="358"/>
            <ac:spMk id="2" creationId="{F538CD32-37B1-F412-53EA-91BE1635914B}"/>
          </ac:spMkLst>
        </pc:spChg>
        <pc:spChg chg="mod">
          <ac:chgData name="Anna Wilkinson" userId="91d9898d-213d-446a-ba3c-d41c801e25f9" providerId="ADAL" clId="{13A78123-3C5E-4E1C-9F86-C486E94911A9}" dt="2025-12-01T02:46:08.235" v="208"/>
          <ac:spMkLst>
            <pc:docMk/>
            <pc:sldMk cId="39295382" sldId="358"/>
            <ac:spMk id="5" creationId="{CFF525EF-1A15-3828-DC55-44EDE11A721D}"/>
          </ac:spMkLst>
        </pc:spChg>
        <pc:picChg chg="add mod">
          <ac:chgData name="Anna Wilkinson" userId="91d9898d-213d-446a-ba3c-d41c801e25f9" providerId="ADAL" clId="{13A78123-3C5E-4E1C-9F86-C486E94911A9}" dt="2025-12-01T03:51:10.780" v="1270" actId="962"/>
          <ac:picMkLst>
            <pc:docMk/>
            <pc:sldMk cId="39295382" sldId="358"/>
            <ac:picMk id="8" creationId="{4A4FC073-258D-A621-5C22-9C2EC70F2226}"/>
          </ac:picMkLst>
        </pc:picChg>
      </pc:sldChg>
      <pc:sldChg chg="addSp delSp modSp new mod modClrScheme chgLayout">
        <pc:chgData name="Anna Wilkinson" userId="91d9898d-213d-446a-ba3c-d41c801e25f9" providerId="ADAL" clId="{13A78123-3C5E-4E1C-9F86-C486E94911A9}" dt="2025-12-01T03:51:27.119" v="1275" actId="27636"/>
        <pc:sldMkLst>
          <pc:docMk/>
          <pc:sldMk cId="784276156" sldId="359"/>
        </pc:sldMkLst>
        <pc:spChg chg="mod ord">
          <ac:chgData name="Anna Wilkinson" userId="91d9898d-213d-446a-ba3c-d41c801e25f9" providerId="ADAL" clId="{13A78123-3C5E-4E1C-9F86-C486E94911A9}" dt="2025-12-01T03:51:27.106" v="1274" actId="700"/>
          <ac:spMkLst>
            <pc:docMk/>
            <pc:sldMk cId="784276156" sldId="359"/>
            <ac:spMk id="2" creationId="{6F9428E2-21B8-F80F-2946-467E978EE32B}"/>
          </ac:spMkLst>
        </pc:spChg>
        <pc:spChg chg="mod ord">
          <ac:chgData name="Anna Wilkinson" userId="91d9898d-213d-446a-ba3c-d41c801e25f9" providerId="ADAL" clId="{13A78123-3C5E-4E1C-9F86-C486E94911A9}" dt="2025-12-01T03:51:27.106" v="1274" actId="700"/>
          <ac:spMkLst>
            <pc:docMk/>
            <pc:sldMk cId="784276156" sldId="359"/>
            <ac:spMk id="3" creationId="{BC60F266-CA75-E7DB-4652-47CB4DCBF819}"/>
          </ac:spMkLst>
        </pc:spChg>
        <pc:spChg chg="mod ord">
          <ac:chgData name="Anna Wilkinson" userId="91d9898d-213d-446a-ba3c-d41c801e25f9" providerId="ADAL" clId="{13A78123-3C5E-4E1C-9F86-C486E94911A9}" dt="2025-12-01T03:51:27.106" v="1274" actId="700"/>
          <ac:spMkLst>
            <pc:docMk/>
            <pc:sldMk cId="784276156" sldId="359"/>
            <ac:spMk id="4" creationId="{08FA18FE-77E6-0DB7-FE3C-2D7DE8D8087B}"/>
          </ac:spMkLst>
        </pc:spChg>
        <pc:spChg chg="mod ord">
          <ac:chgData name="Anna Wilkinson" userId="91d9898d-213d-446a-ba3c-d41c801e25f9" providerId="ADAL" clId="{13A78123-3C5E-4E1C-9F86-C486E94911A9}" dt="2025-12-01T03:51:27.119" v="1275" actId="27636"/>
          <ac:spMkLst>
            <pc:docMk/>
            <pc:sldMk cId="784276156" sldId="359"/>
            <ac:spMk id="5" creationId="{6414EE7D-0619-6D56-6AB0-1CF192CAB0CA}"/>
          </ac:spMkLst>
        </pc:spChg>
        <pc:picChg chg="add mod ord">
          <ac:chgData name="Anna Wilkinson" userId="91d9898d-213d-446a-ba3c-d41c801e25f9" providerId="ADAL" clId="{13A78123-3C5E-4E1C-9F86-C486E94911A9}" dt="2025-12-01T03:51:27.106" v="1274" actId="700"/>
          <ac:picMkLst>
            <pc:docMk/>
            <pc:sldMk cId="784276156" sldId="359"/>
            <ac:picMk id="8" creationId="{ACAB4F6B-1358-C255-AA27-AF2A2D3F3473}"/>
          </ac:picMkLst>
        </pc:picChg>
      </pc:sldChg>
      <pc:sldChg chg="addSp delSp modSp new mod modClrScheme chgLayout">
        <pc:chgData name="Anna Wilkinson" userId="91d9898d-213d-446a-ba3c-d41c801e25f9" providerId="ADAL" clId="{13A78123-3C5E-4E1C-9F86-C486E94911A9}" dt="2025-12-01T03:51:34.514" v="1280" actId="27636"/>
        <pc:sldMkLst>
          <pc:docMk/>
          <pc:sldMk cId="3781762028" sldId="360"/>
        </pc:sldMkLst>
        <pc:spChg chg="mod ord">
          <ac:chgData name="Anna Wilkinson" userId="91d9898d-213d-446a-ba3c-d41c801e25f9" providerId="ADAL" clId="{13A78123-3C5E-4E1C-9F86-C486E94911A9}" dt="2025-12-01T03:51:34.494" v="1279" actId="700"/>
          <ac:spMkLst>
            <pc:docMk/>
            <pc:sldMk cId="3781762028" sldId="360"/>
            <ac:spMk id="2" creationId="{EA786363-0A80-BC33-A19F-C0722363C8B2}"/>
          </ac:spMkLst>
        </pc:spChg>
        <pc:spChg chg="mod ord">
          <ac:chgData name="Anna Wilkinson" userId="91d9898d-213d-446a-ba3c-d41c801e25f9" providerId="ADAL" clId="{13A78123-3C5E-4E1C-9F86-C486E94911A9}" dt="2025-12-01T03:51:34.494" v="1279" actId="700"/>
          <ac:spMkLst>
            <pc:docMk/>
            <pc:sldMk cId="3781762028" sldId="360"/>
            <ac:spMk id="3" creationId="{B5781D0D-2B40-D32B-FA5F-2978C2E9F08A}"/>
          </ac:spMkLst>
        </pc:spChg>
        <pc:spChg chg="mod ord">
          <ac:chgData name="Anna Wilkinson" userId="91d9898d-213d-446a-ba3c-d41c801e25f9" providerId="ADAL" clId="{13A78123-3C5E-4E1C-9F86-C486E94911A9}" dt="2025-12-01T03:51:34.494" v="1279" actId="700"/>
          <ac:spMkLst>
            <pc:docMk/>
            <pc:sldMk cId="3781762028" sldId="360"/>
            <ac:spMk id="4" creationId="{214EF005-EB7A-C8C0-BDA8-BF7BA700C6FB}"/>
          </ac:spMkLst>
        </pc:spChg>
        <pc:spChg chg="mod ord">
          <ac:chgData name="Anna Wilkinson" userId="91d9898d-213d-446a-ba3c-d41c801e25f9" providerId="ADAL" clId="{13A78123-3C5E-4E1C-9F86-C486E94911A9}" dt="2025-12-01T03:51:34.514" v="1280" actId="27636"/>
          <ac:spMkLst>
            <pc:docMk/>
            <pc:sldMk cId="3781762028" sldId="360"/>
            <ac:spMk id="5" creationId="{5AE878CE-2208-71B2-F6D7-559218BAC416}"/>
          </ac:spMkLst>
        </pc:spChg>
        <pc:picChg chg="add mod ord">
          <ac:chgData name="Anna Wilkinson" userId="91d9898d-213d-446a-ba3c-d41c801e25f9" providerId="ADAL" clId="{13A78123-3C5E-4E1C-9F86-C486E94911A9}" dt="2025-12-01T03:51:34.494" v="1279" actId="700"/>
          <ac:picMkLst>
            <pc:docMk/>
            <pc:sldMk cId="3781762028" sldId="360"/>
            <ac:picMk id="8" creationId="{03CF7015-9D7C-6C09-692B-97BAD270C977}"/>
          </ac:picMkLst>
        </pc:picChg>
      </pc:sldChg>
      <pc:sldChg chg="addSp delSp modSp new mod">
        <pc:chgData name="Anna Wilkinson" userId="91d9898d-213d-446a-ba3c-d41c801e25f9" providerId="ADAL" clId="{13A78123-3C5E-4E1C-9F86-C486E94911A9}" dt="2025-12-01T03:52:01.436" v="1289" actId="962"/>
        <pc:sldMkLst>
          <pc:docMk/>
          <pc:sldMk cId="284572938" sldId="361"/>
        </pc:sldMkLst>
        <pc:spChg chg="mod">
          <ac:chgData name="Anna Wilkinson" userId="91d9898d-213d-446a-ba3c-d41c801e25f9" providerId="ADAL" clId="{13A78123-3C5E-4E1C-9F86-C486E94911A9}" dt="2025-12-01T02:47:45.099" v="224"/>
          <ac:spMkLst>
            <pc:docMk/>
            <pc:sldMk cId="284572938" sldId="361"/>
            <ac:spMk id="2" creationId="{6646753B-BF2A-0E8B-D74A-76D00C7FC26F}"/>
          </ac:spMkLst>
        </pc:spChg>
        <pc:spChg chg="mod">
          <ac:chgData name="Anna Wilkinson" userId="91d9898d-213d-446a-ba3c-d41c801e25f9" providerId="ADAL" clId="{13A78123-3C5E-4E1C-9F86-C486E94911A9}" dt="2025-12-01T02:47:52.680" v="226" actId="20577"/>
          <ac:spMkLst>
            <pc:docMk/>
            <pc:sldMk cId="284572938" sldId="361"/>
            <ac:spMk id="4" creationId="{E2D8ACCB-9760-69DC-8A63-7928EA010679}"/>
          </ac:spMkLst>
        </pc:spChg>
        <pc:spChg chg="mod">
          <ac:chgData name="Anna Wilkinson" userId="91d9898d-213d-446a-ba3c-d41c801e25f9" providerId="ADAL" clId="{13A78123-3C5E-4E1C-9F86-C486E94911A9}" dt="2025-12-01T02:48:05.836" v="229"/>
          <ac:spMkLst>
            <pc:docMk/>
            <pc:sldMk cId="284572938" sldId="361"/>
            <ac:spMk id="5" creationId="{E91EFDD5-4DD1-8EE8-4EE6-39C28C4E56FC}"/>
          </ac:spMkLst>
        </pc:spChg>
        <pc:picChg chg="add mod">
          <ac:chgData name="Anna Wilkinson" userId="91d9898d-213d-446a-ba3c-d41c801e25f9" providerId="ADAL" clId="{13A78123-3C5E-4E1C-9F86-C486E94911A9}" dt="2025-12-01T03:52:01.436" v="1289" actId="962"/>
          <ac:picMkLst>
            <pc:docMk/>
            <pc:sldMk cId="284572938" sldId="361"/>
            <ac:picMk id="8" creationId="{6E583DC2-5521-5E30-AFB5-FCAA9AE489AD}"/>
          </ac:picMkLst>
        </pc:picChg>
      </pc:sldChg>
      <pc:sldChg chg="addSp delSp modSp new mod">
        <pc:chgData name="Anna Wilkinson" userId="91d9898d-213d-446a-ba3c-d41c801e25f9" providerId="ADAL" clId="{13A78123-3C5E-4E1C-9F86-C486E94911A9}" dt="2025-12-01T03:52:07.485" v="1292" actId="962"/>
        <pc:sldMkLst>
          <pc:docMk/>
          <pc:sldMk cId="595777026" sldId="362"/>
        </pc:sldMkLst>
        <pc:spChg chg="mod">
          <ac:chgData name="Anna Wilkinson" userId="91d9898d-213d-446a-ba3c-d41c801e25f9" providerId="ADAL" clId="{13A78123-3C5E-4E1C-9F86-C486E94911A9}" dt="2025-12-01T02:48:13.839" v="230"/>
          <ac:spMkLst>
            <pc:docMk/>
            <pc:sldMk cId="595777026" sldId="362"/>
            <ac:spMk id="2" creationId="{1E9CEC0D-4CE8-7046-056C-4668CED2B627}"/>
          </ac:spMkLst>
        </pc:spChg>
        <pc:spChg chg="mod">
          <ac:chgData name="Anna Wilkinson" userId="91d9898d-213d-446a-ba3c-d41c801e25f9" providerId="ADAL" clId="{13A78123-3C5E-4E1C-9F86-C486E94911A9}" dt="2025-12-01T02:47:56.560" v="228" actId="20577"/>
          <ac:spMkLst>
            <pc:docMk/>
            <pc:sldMk cId="595777026" sldId="362"/>
            <ac:spMk id="4" creationId="{EA6733F4-CE83-A3FC-7933-E39A31E07B36}"/>
          </ac:spMkLst>
        </pc:spChg>
        <pc:spChg chg="mod">
          <ac:chgData name="Anna Wilkinson" userId="91d9898d-213d-446a-ba3c-d41c801e25f9" providerId="ADAL" clId="{13A78123-3C5E-4E1C-9F86-C486E94911A9}" dt="2025-12-01T02:48:20.038" v="231"/>
          <ac:spMkLst>
            <pc:docMk/>
            <pc:sldMk cId="595777026" sldId="362"/>
            <ac:spMk id="5" creationId="{3784AA61-8FCF-43A9-3F79-58A53B2132A9}"/>
          </ac:spMkLst>
        </pc:spChg>
        <pc:picChg chg="add mod">
          <ac:chgData name="Anna Wilkinson" userId="91d9898d-213d-446a-ba3c-d41c801e25f9" providerId="ADAL" clId="{13A78123-3C5E-4E1C-9F86-C486E94911A9}" dt="2025-12-01T03:52:07.485" v="1292" actId="962"/>
          <ac:picMkLst>
            <pc:docMk/>
            <pc:sldMk cId="595777026" sldId="362"/>
            <ac:picMk id="8" creationId="{495C93ED-09C6-BD15-1DFD-F6F7C23A1823}"/>
          </ac:picMkLst>
        </pc:picChg>
      </pc:sldChg>
      <pc:sldChg chg="addSp delSp modSp new mod modClrScheme chgLayout">
        <pc:chgData name="Anna Wilkinson" userId="91d9898d-213d-446a-ba3c-d41c801e25f9" providerId="ADAL" clId="{13A78123-3C5E-4E1C-9F86-C486E94911A9}" dt="2025-12-01T03:28:06.286" v="909" actId="255"/>
        <pc:sldMkLst>
          <pc:docMk/>
          <pc:sldMk cId="897130190" sldId="363"/>
        </pc:sldMkLst>
        <pc:spChg chg="mod ord">
          <ac:chgData name="Anna Wilkinson" userId="91d9898d-213d-446a-ba3c-d41c801e25f9" providerId="ADAL" clId="{13A78123-3C5E-4E1C-9F86-C486E94911A9}" dt="2025-12-01T02:54:00.099" v="408" actId="700"/>
          <ac:spMkLst>
            <pc:docMk/>
            <pc:sldMk cId="897130190" sldId="363"/>
            <ac:spMk id="2" creationId="{4B81B268-0DA6-796E-4619-35ED91526279}"/>
          </ac:spMkLst>
        </pc:spChg>
        <pc:spChg chg="add mod ord">
          <ac:chgData name="Anna Wilkinson" userId="91d9898d-213d-446a-ba3c-d41c801e25f9" providerId="ADAL" clId="{13A78123-3C5E-4E1C-9F86-C486E94911A9}" dt="2025-12-01T02:54:00.099" v="408" actId="700"/>
          <ac:spMkLst>
            <pc:docMk/>
            <pc:sldMk cId="897130190" sldId="363"/>
            <ac:spMk id="4" creationId="{AF4BC639-A894-A07D-9B24-A9AA1612CBA5}"/>
          </ac:spMkLst>
        </pc:spChg>
        <pc:spChg chg="add mod ord">
          <ac:chgData name="Anna Wilkinson" userId="91d9898d-213d-446a-ba3c-d41c801e25f9" providerId="ADAL" clId="{13A78123-3C5E-4E1C-9F86-C486E94911A9}" dt="2025-12-01T03:28:06.286" v="909" actId="255"/>
          <ac:spMkLst>
            <pc:docMk/>
            <pc:sldMk cId="897130190" sldId="363"/>
            <ac:spMk id="5" creationId="{4064BAFB-5ABA-638D-A374-9C8C2A5289FB}"/>
          </ac:spMkLst>
        </pc:spChg>
      </pc:sldChg>
      <pc:sldChg chg="addSp delSp modSp new mod modClrScheme chgLayout">
        <pc:chgData name="Anna Wilkinson" userId="91d9898d-213d-446a-ba3c-d41c801e25f9" providerId="ADAL" clId="{13A78123-3C5E-4E1C-9F86-C486E94911A9}" dt="2025-12-01T03:31:41.121" v="944"/>
        <pc:sldMkLst>
          <pc:docMk/>
          <pc:sldMk cId="1603442682" sldId="364"/>
        </pc:sldMkLst>
        <pc:spChg chg="mod ord">
          <ac:chgData name="Anna Wilkinson" userId="91d9898d-213d-446a-ba3c-d41c801e25f9" providerId="ADAL" clId="{13A78123-3C5E-4E1C-9F86-C486E94911A9}" dt="2025-12-01T03:09:11.923" v="434" actId="700"/>
          <ac:spMkLst>
            <pc:docMk/>
            <pc:sldMk cId="1603442682" sldId="364"/>
            <ac:spMk id="2" creationId="{A929D399-C0E9-13FC-BA10-30D8DB8739D5}"/>
          </ac:spMkLst>
        </pc:spChg>
        <pc:spChg chg="add mod ord">
          <ac:chgData name="Anna Wilkinson" userId="91d9898d-213d-446a-ba3c-d41c801e25f9" providerId="ADAL" clId="{13A78123-3C5E-4E1C-9F86-C486E94911A9}" dt="2025-12-01T03:31:41.121" v="944"/>
          <ac:spMkLst>
            <pc:docMk/>
            <pc:sldMk cId="1603442682" sldId="364"/>
            <ac:spMk id="5" creationId="{E46E55C2-A2EC-CB60-B6A0-F5D990B8BB53}"/>
          </ac:spMkLst>
        </pc:spChg>
      </pc:sldChg>
      <pc:sldChg chg="addSp modSp new mod modClrScheme chgLayout">
        <pc:chgData name="Anna Wilkinson" userId="91d9898d-213d-446a-ba3c-d41c801e25f9" providerId="ADAL" clId="{13A78123-3C5E-4E1C-9F86-C486E94911A9}" dt="2025-12-01T03:36:41.897" v="973" actId="255"/>
        <pc:sldMkLst>
          <pc:docMk/>
          <pc:sldMk cId="3441191436" sldId="365"/>
        </pc:sldMkLst>
        <pc:spChg chg="add mod">
          <ac:chgData name="Anna Wilkinson" userId="91d9898d-213d-446a-ba3c-d41c801e25f9" providerId="ADAL" clId="{13A78123-3C5E-4E1C-9F86-C486E94911A9}" dt="2025-12-01T02:49:44.325" v="272" actId="20577"/>
          <ac:spMkLst>
            <pc:docMk/>
            <pc:sldMk cId="3441191436" sldId="365"/>
            <ac:spMk id="2" creationId="{5E80C34C-F471-EAAC-816D-969ACCAEC048}"/>
          </ac:spMkLst>
        </pc:spChg>
        <pc:spChg chg="add mod">
          <ac:chgData name="Anna Wilkinson" userId="91d9898d-213d-446a-ba3c-d41c801e25f9" providerId="ADAL" clId="{13A78123-3C5E-4E1C-9F86-C486E94911A9}" dt="2025-12-01T03:36:41.897" v="973" actId="255"/>
          <ac:spMkLst>
            <pc:docMk/>
            <pc:sldMk cId="3441191436" sldId="365"/>
            <ac:spMk id="3" creationId="{99C00D37-329A-AB5E-68F4-5EDD383D2E75}"/>
          </ac:spMkLst>
        </pc:spChg>
      </pc:sldChg>
      <pc:sldChg chg="addSp modSp new mod ord modClrScheme chgLayout">
        <pc:chgData name="Anna Wilkinson" userId="91d9898d-213d-446a-ba3c-d41c801e25f9" providerId="ADAL" clId="{13A78123-3C5E-4E1C-9F86-C486E94911A9}" dt="2025-12-01T02:53:41.743" v="407" actId="20577"/>
        <pc:sldMkLst>
          <pc:docMk/>
          <pc:sldMk cId="4116513806" sldId="366"/>
        </pc:sldMkLst>
        <pc:spChg chg="mod ord">
          <ac:chgData name="Anna Wilkinson" userId="91d9898d-213d-446a-ba3c-d41c801e25f9" providerId="ADAL" clId="{13A78123-3C5E-4E1C-9F86-C486E94911A9}" dt="2025-12-01T02:51:13.329" v="291" actId="700"/>
          <ac:spMkLst>
            <pc:docMk/>
            <pc:sldMk cId="4116513806" sldId="366"/>
            <ac:spMk id="2" creationId="{6A7AB36F-B5F8-A45C-E69B-FCE0EB890CAD}"/>
          </ac:spMkLst>
        </pc:spChg>
        <pc:spChg chg="mod ord">
          <ac:chgData name="Anna Wilkinson" userId="91d9898d-213d-446a-ba3c-d41c801e25f9" providerId="ADAL" clId="{13A78123-3C5E-4E1C-9F86-C486E94911A9}" dt="2025-12-01T02:51:13.329" v="291" actId="700"/>
          <ac:spMkLst>
            <pc:docMk/>
            <pc:sldMk cId="4116513806" sldId="366"/>
            <ac:spMk id="3" creationId="{86881A6A-F101-ECEA-60E9-D7616DB75FC8}"/>
          </ac:spMkLst>
        </pc:spChg>
        <pc:spChg chg="add mod ord">
          <ac:chgData name="Anna Wilkinson" userId="91d9898d-213d-446a-ba3c-d41c801e25f9" providerId="ADAL" clId="{13A78123-3C5E-4E1C-9F86-C486E94911A9}" dt="2025-12-01T02:53:41.743" v="407" actId="20577"/>
          <ac:spMkLst>
            <pc:docMk/>
            <pc:sldMk cId="4116513806" sldId="366"/>
            <ac:spMk id="4" creationId="{253C1380-B886-C591-ECB9-9C8D3FF821FE}"/>
          </ac:spMkLst>
        </pc:spChg>
      </pc:sldChg>
      <pc:sldChg chg="delSp modSp new mod">
        <pc:chgData name="Anna Wilkinson" userId="91d9898d-213d-446a-ba3c-d41c801e25f9" providerId="ADAL" clId="{13A78123-3C5E-4E1C-9F86-C486E94911A9}" dt="2025-12-01T03:35:17.383" v="971" actId="255"/>
        <pc:sldMkLst>
          <pc:docMk/>
          <pc:sldMk cId="3945880360" sldId="369"/>
        </pc:sldMkLst>
        <pc:spChg chg="mod">
          <ac:chgData name="Anna Wilkinson" userId="91d9898d-213d-446a-ba3c-d41c801e25f9" providerId="ADAL" clId="{13A78123-3C5E-4E1C-9F86-C486E94911A9}" dt="2025-12-01T03:35:17.383" v="971" actId="255"/>
          <ac:spMkLst>
            <pc:docMk/>
            <pc:sldMk cId="3945880360" sldId="369"/>
            <ac:spMk id="3" creationId="{B36B0D0E-62E7-872A-651C-E6163F1221ED}"/>
          </ac:spMkLst>
        </pc:spChg>
      </pc:sldChg>
      <pc:sldChg chg="delSp modSp new mod">
        <pc:chgData name="Anna Wilkinson" userId="91d9898d-213d-446a-ba3c-d41c801e25f9" providerId="ADAL" clId="{13A78123-3C5E-4E1C-9F86-C486E94911A9}" dt="2025-12-01T03:29:00.957" v="922"/>
        <pc:sldMkLst>
          <pc:docMk/>
          <pc:sldMk cId="1853021231" sldId="371"/>
        </pc:sldMkLst>
        <pc:spChg chg="mod">
          <ac:chgData name="Anna Wilkinson" userId="91d9898d-213d-446a-ba3c-d41c801e25f9" providerId="ADAL" clId="{13A78123-3C5E-4E1C-9F86-C486E94911A9}" dt="2025-12-01T03:29:00.957" v="922"/>
          <ac:spMkLst>
            <pc:docMk/>
            <pc:sldMk cId="1853021231" sldId="371"/>
            <ac:spMk id="3" creationId="{E9B34209-B855-4447-99C6-B59991E8C912}"/>
          </ac:spMkLst>
        </pc:spChg>
      </pc:sldChg>
      <pc:sldChg chg="delSp modSp new mod">
        <pc:chgData name="Anna Wilkinson" userId="91d9898d-213d-446a-ba3c-d41c801e25f9" providerId="ADAL" clId="{13A78123-3C5E-4E1C-9F86-C486E94911A9}" dt="2025-12-01T03:29:12.117" v="926"/>
        <pc:sldMkLst>
          <pc:docMk/>
          <pc:sldMk cId="3123778472" sldId="373"/>
        </pc:sldMkLst>
        <pc:spChg chg="mod">
          <ac:chgData name="Anna Wilkinson" userId="91d9898d-213d-446a-ba3c-d41c801e25f9" providerId="ADAL" clId="{13A78123-3C5E-4E1C-9F86-C486E94911A9}" dt="2025-12-01T03:29:12.117" v="926"/>
          <ac:spMkLst>
            <pc:docMk/>
            <pc:sldMk cId="3123778472" sldId="373"/>
            <ac:spMk id="3" creationId="{CC71CCF6-493D-2E52-D23F-3E5944195623}"/>
          </ac:spMkLst>
        </pc:spChg>
      </pc:sldChg>
      <pc:sldChg chg="addSp modSp new mod modClrScheme chgLayout">
        <pc:chgData name="Anna Wilkinson" userId="91d9898d-213d-446a-ba3c-d41c801e25f9" providerId="ADAL" clId="{13A78123-3C5E-4E1C-9F86-C486E94911A9}" dt="2025-12-01T03:45:03.776" v="1141" actId="20577"/>
        <pc:sldMkLst>
          <pc:docMk/>
          <pc:sldMk cId="2724218370" sldId="374"/>
        </pc:sldMkLst>
        <pc:spChg chg="mod ord">
          <ac:chgData name="Anna Wilkinson" userId="91d9898d-213d-446a-ba3c-d41c801e25f9" providerId="ADAL" clId="{13A78123-3C5E-4E1C-9F86-C486E94911A9}" dt="2025-12-01T03:41:49.579" v="1131" actId="700"/>
          <ac:spMkLst>
            <pc:docMk/>
            <pc:sldMk cId="2724218370" sldId="374"/>
            <ac:spMk id="2" creationId="{F2A53436-2A4C-A541-E115-26330E05DC8D}"/>
          </ac:spMkLst>
        </pc:spChg>
        <pc:spChg chg="mod ord">
          <ac:chgData name="Anna Wilkinson" userId="91d9898d-213d-446a-ba3c-d41c801e25f9" providerId="ADAL" clId="{13A78123-3C5E-4E1C-9F86-C486E94911A9}" dt="2025-12-01T03:41:58.944" v="1135" actId="403"/>
          <ac:spMkLst>
            <pc:docMk/>
            <pc:sldMk cId="2724218370" sldId="374"/>
            <ac:spMk id="3" creationId="{2A13E776-3A10-492C-E9DA-59B7DE23FA67}"/>
          </ac:spMkLst>
        </pc:spChg>
        <pc:spChg chg="mod ord">
          <ac:chgData name="Anna Wilkinson" userId="91d9898d-213d-446a-ba3c-d41c801e25f9" providerId="ADAL" clId="{13A78123-3C5E-4E1C-9F86-C486E94911A9}" dt="2025-12-01T03:41:49.579" v="1131" actId="700"/>
          <ac:spMkLst>
            <pc:docMk/>
            <pc:sldMk cId="2724218370" sldId="374"/>
            <ac:spMk id="4" creationId="{5D698F5B-223C-4F86-7D21-638E6FC58A1F}"/>
          </ac:spMkLst>
        </pc:spChg>
        <pc:spChg chg="add mod ord">
          <ac:chgData name="Anna Wilkinson" userId="91d9898d-213d-446a-ba3c-d41c801e25f9" providerId="ADAL" clId="{13A78123-3C5E-4E1C-9F86-C486E94911A9}" dt="2025-12-01T03:45:03.776" v="1141" actId="20577"/>
          <ac:spMkLst>
            <pc:docMk/>
            <pc:sldMk cId="2724218370" sldId="374"/>
            <ac:spMk id="5" creationId="{CF6A942E-8D53-BD69-E235-6887DA275C97}"/>
          </ac:spMkLst>
        </pc:spChg>
      </pc:sldChg>
      <pc:sldChg chg="modSp new mod">
        <pc:chgData name="Anna Wilkinson" userId="91d9898d-213d-446a-ba3c-d41c801e25f9" providerId="ADAL" clId="{13A78123-3C5E-4E1C-9F86-C486E94911A9}" dt="2025-12-01T03:40:20.899" v="1083" actId="27636"/>
        <pc:sldMkLst>
          <pc:docMk/>
          <pc:sldMk cId="1684882100" sldId="375"/>
        </pc:sldMkLst>
        <pc:spChg chg="mod">
          <ac:chgData name="Anna Wilkinson" userId="91d9898d-213d-446a-ba3c-d41c801e25f9" providerId="ADAL" clId="{13A78123-3C5E-4E1C-9F86-C486E94911A9}" dt="2025-12-01T03:37:38.281" v="988" actId="27636"/>
          <ac:spMkLst>
            <pc:docMk/>
            <pc:sldMk cId="1684882100" sldId="375"/>
            <ac:spMk id="2" creationId="{9346A85E-76E9-42AA-7A7E-65871D21745A}"/>
          </ac:spMkLst>
        </pc:spChg>
        <pc:spChg chg="mod">
          <ac:chgData name="Anna Wilkinson" userId="91d9898d-213d-446a-ba3c-d41c801e25f9" providerId="ADAL" clId="{13A78123-3C5E-4E1C-9F86-C486E94911A9}" dt="2025-12-01T03:40:20.899" v="1083" actId="27636"/>
          <ac:spMkLst>
            <pc:docMk/>
            <pc:sldMk cId="1684882100" sldId="375"/>
            <ac:spMk id="3" creationId="{24350062-0514-38AE-B5DA-78168219DCFB}"/>
          </ac:spMkLst>
        </pc:spChg>
      </pc:sldChg>
      <pc:sldChg chg="modSp new mod">
        <pc:chgData name="Anna Wilkinson" userId="91d9898d-213d-446a-ba3c-d41c801e25f9" providerId="ADAL" clId="{13A78123-3C5E-4E1C-9F86-C486E94911A9}" dt="2025-12-01T03:41:26.236" v="1128" actId="27636"/>
        <pc:sldMkLst>
          <pc:docMk/>
          <pc:sldMk cId="2008688292" sldId="376"/>
        </pc:sldMkLst>
        <pc:spChg chg="mod">
          <ac:chgData name="Anna Wilkinson" userId="91d9898d-213d-446a-ba3c-d41c801e25f9" providerId="ADAL" clId="{13A78123-3C5E-4E1C-9F86-C486E94911A9}" dt="2025-12-01T03:40:38.815" v="1092" actId="20577"/>
          <ac:spMkLst>
            <pc:docMk/>
            <pc:sldMk cId="2008688292" sldId="376"/>
            <ac:spMk id="2" creationId="{04DC88B0-AA43-4293-6C89-47D1A880FE88}"/>
          </ac:spMkLst>
        </pc:spChg>
        <pc:spChg chg="mod">
          <ac:chgData name="Anna Wilkinson" userId="91d9898d-213d-446a-ba3c-d41c801e25f9" providerId="ADAL" clId="{13A78123-3C5E-4E1C-9F86-C486E94911A9}" dt="2025-12-01T03:41:26.236" v="1128" actId="27636"/>
          <ac:spMkLst>
            <pc:docMk/>
            <pc:sldMk cId="2008688292" sldId="376"/>
            <ac:spMk id="3" creationId="{9A32BCC2-37DF-19CA-F65F-CC32B83F3535}"/>
          </ac:spMkLst>
        </pc:spChg>
      </pc:sldChg>
      <pc:sldChg chg="addSp delSp modSp add mod">
        <pc:chgData name="Anna Wilkinson" userId="91d9898d-213d-446a-ba3c-d41c801e25f9" providerId="ADAL" clId="{13A78123-3C5E-4E1C-9F86-C486E94911A9}" dt="2025-12-01T03:47:50.142" v="1199" actId="962"/>
        <pc:sldMkLst>
          <pc:docMk/>
          <pc:sldMk cId="1677029140" sldId="378"/>
        </pc:sldMkLst>
        <pc:picChg chg="add mod">
          <ac:chgData name="Anna Wilkinson" userId="91d9898d-213d-446a-ba3c-d41c801e25f9" providerId="ADAL" clId="{13A78123-3C5E-4E1C-9F86-C486E94911A9}" dt="2025-12-01T03:47:50.142" v="1199" actId="962"/>
          <ac:picMkLst>
            <pc:docMk/>
            <pc:sldMk cId="1677029140" sldId="378"/>
            <ac:picMk id="10" creationId="{3A91FC3C-7AEF-07B2-E906-ADEA101649B3}"/>
          </ac:picMkLst>
        </pc:picChg>
      </pc:sldChg>
      <pc:sldChg chg="addSp delSp modSp add mod">
        <pc:chgData name="Anna Wilkinson" userId="91d9898d-213d-446a-ba3c-d41c801e25f9" providerId="ADAL" clId="{13A78123-3C5E-4E1C-9F86-C486E94911A9}" dt="2025-12-01T03:47:58.720" v="1204" actId="962"/>
        <pc:sldMkLst>
          <pc:docMk/>
          <pc:sldMk cId="1129312380" sldId="379"/>
        </pc:sldMkLst>
        <pc:picChg chg="add mod">
          <ac:chgData name="Anna Wilkinson" userId="91d9898d-213d-446a-ba3c-d41c801e25f9" providerId="ADAL" clId="{13A78123-3C5E-4E1C-9F86-C486E94911A9}" dt="2025-12-01T03:47:58.720" v="1204" actId="962"/>
          <ac:picMkLst>
            <pc:docMk/>
            <pc:sldMk cId="1129312380" sldId="379"/>
            <ac:picMk id="9" creationId="{2C162E86-9CC7-A645-853C-75D469102824}"/>
          </ac:picMkLst>
        </pc:picChg>
      </pc:sldChg>
    </pc:docChg>
  </pc:docChgLst>
  <pc:docChgLst>
    <pc:chgData name="Samara Griffin" userId="S::samara.griffin@student.burnet.edu.au::e7a95074-57d8-429a-a730-5a01a7714f71" providerId="AD" clId="Web-{BF0F53EE-8A29-B914-3F8B-CC47C5AF5298}"/>
    <pc:docChg chg="modSld">
      <pc:chgData name="Samara Griffin" userId="S::samara.griffin@student.burnet.edu.au::e7a95074-57d8-429a-a730-5a01a7714f71" providerId="AD" clId="Web-{BF0F53EE-8A29-B914-3F8B-CC47C5AF5298}" dt="2025-12-03T22:55:25.811" v="2" actId="20577"/>
      <pc:docMkLst>
        <pc:docMk/>
      </pc:docMkLst>
      <pc:sldChg chg="modSp">
        <pc:chgData name="Samara Griffin" userId="S::samara.griffin@student.burnet.edu.au::e7a95074-57d8-429a-a730-5a01a7714f71" providerId="AD" clId="Web-{BF0F53EE-8A29-B914-3F8B-CC47C5AF5298}" dt="2025-12-03T22:55:25.811" v="2" actId="20577"/>
        <pc:sldMkLst>
          <pc:docMk/>
          <pc:sldMk cId="2009818977" sldId="343"/>
        </pc:sldMkLst>
        <pc:spChg chg="mod">
          <ac:chgData name="Samara Griffin" userId="S::samara.griffin@student.burnet.edu.au::e7a95074-57d8-429a-a730-5a01a7714f71" providerId="AD" clId="Web-{BF0F53EE-8A29-B914-3F8B-CC47C5AF5298}" dt="2025-12-03T22:55:25.811" v="2" actId="20577"/>
          <ac:spMkLst>
            <pc:docMk/>
            <pc:sldMk cId="2009818977" sldId="343"/>
            <ac:spMk id="2" creationId="{78AA0F10-B079-0159-2C14-2906EB37076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63D5EC-A72E-7944-887D-24434F54AC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CC497-0ECF-DA49-B293-A3E404BA97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4B886B-47E9-014E-87C0-7B1CD8234A08}" type="datetimeFigureOut">
              <a:rPr lang="en-US" smtClean="0"/>
              <a:t>12/3/2025</a:t>
            </a:fld>
            <a:endParaRPr lang="en-US"/>
          </a:p>
        </p:txBody>
      </p:sp>
      <p:sp>
        <p:nvSpPr>
          <p:cNvPr id="4" name="Footer Placeholder 3">
            <a:extLst>
              <a:ext uri="{FF2B5EF4-FFF2-40B4-BE49-F238E27FC236}">
                <a16:creationId xmlns:a16="http://schemas.microsoft.com/office/drawing/2014/main" id="{5F4D1F15-D89C-BA40-BF65-B78255166C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B7411E-D860-BE4E-925B-DBED985673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55005A-39E1-474C-8E1F-ADAB844F2949}" type="slidenum">
              <a:rPr lang="en-US" smtClean="0"/>
              <a:t>‹#›</a:t>
            </a:fld>
            <a:endParaRPr lang="en-US"/>
          </a:p>
        </p:txBody>
      </p:sp>
    </p:spTree>
    <p:extLst>
      <p:ext uri="{BB962C8B-B14F-4D97-AF65-F5344CB8AC3E}">
        <p14:creationId xmlns:p14="http://schemas.microsoft.com/office/powerpoint/2010/main" val="607179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55C37-181C-A44B-A0B4-2D414E41B773}"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B05B8-EA8C-474A-8726-670B23D9226A}" type="slidenum">
              <a:rPr lang="en-US" smtClean="0"/>
              <a:t>‹#›</a:t>
            </a:fld>
            <a:endParaRPr lang="en-US"/>
          </a:p>
        </p:txBody>
      </p:sp>
    </p:spTree>
    <p:extLst>
      <p:ext uri="{BB962C8B-B14F-4D97-AF65-F5344CB8AC3E}">
        <p14:creationId xmlns:p14="http://schemas.microsoft.com/office/powerpoint/2010/main" val="284591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B05B8-EA8C-474A-8726-670B23D9226A}" type="slidenum">
              <a:rPr lang="en-US" smtClean="0"/>
              <a:t>1</a:t>
            </a:fld>
            <a:endParaRPr lang="en-US"/>
          </a:p>
        </p:txBody>
      </p:sp>
    </p:spTree>
    <p:extLst>
      <p:ext uri="{BB962C8B-B14F-4D97-AF65-F5344CB8AC3E}">
        <p14:creationId xmlns:p14="http://schemas.microsoft.com/office/powerpoint/2010/main" val="1415448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Analysis includes 18 sites: 16 in VIC, one in WA, and one in QLD. Primary care clinics have high caseloads of people at risk of hepatitis C and provide both specialist services to current and former people who inject drugs as well as general health services. Individuals were 15 years or older and contributed one test per year. Individuals recorded as a gender other than man or woman were not reported due to small sample size. Individuals included either had no previous HCV antibody test recorded in ACCESS since 2009 or had previously tested HCV antibody negative. Individual’s HCV antibody tests after an HCV antibody positive test being observed were excluded from analysis.</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15</a:t>
            </a:fld>
            <a:endParaRPr lang="en-US"/>
          </a:p>
        </p:txBody>
      </p:sp>
    </p:spTree>
    <p:extLst>
      <p:ext uri="{BB962C8B-B14F-4D97-AF65-F5344CB8AC3E}">
        <p14:creationId xmlns:p14="http://schemas.microsoft.com/office/powerpoint/2010/main" val="267736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Analysis includes 23 sites: 12 in NSW, four in VIC, two in SA, two in WA, two in QLD, and one in TAS. GBM were classed as being HIV‑positive for the entire calendar year of their diagnosis, were 15 years or older, and contributed one test per year. Individuals included either had no previous HCV antibody test recorded in ACCESS since 2009 or had previously tested HCV antibody negative. Individual’s HCV antibody tests after an HCV antibody positive test being observed were excluded from analysis.</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16</a:t>
            </a:fld>
            <a:endParaRPr lang="en-US"/>
          </a:p>
        </p:txBody>
      </p:sp>
    </p:spTree>
    <p:extLst>
      <p:ext uri="{BB962C8B-B14F-4D97-AF65-F5344CB8AC3E}">
        <p14:creationId xmlns:p14="http://schemas.microsoft.com/office/powerpoint/2010/main" val="4086256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Analysis includes 18 sites: 16 in VIC, one in WA, and one in QLD. Primary care clinics have high caseloads of people at risk of hepatitis C and provide both specialist services to current and former people who inject drugs as well as general health services. Individuals were 15 years or older, had at least one electronic medical record of a prescription for opioid agonist therapy between January 2009 and December 2024, and contributed one test per year. Individuals recorded as a gender other than man or woman were not reported due to small sample size. Individuals included either had no previous HCV antibody test recorded in ACCESS since 2009 or had previously tested HCV antibody negative. Individual’s HCV antibody tests after an HCV antibody positive test being observed were excluded from analysis.</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17</a:t>
            </a:fld>
            <a:endParaRPr lang="en-US"/>
          </a:p>
        </p:txBody>
      </p:sp>
    </p:spTree>
    <p:extLst>
      <p:ext uri="{BB962C8B-B14F-4D97-AF65-F5344CB8AC3E}">
        <p14:creationId xmlns:p14="http://schemas.microsoft.com/office/powerpoint/2010/main" val="187927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Analysis includes 19 sites: seven in NSW, six in VIC, three in QLD, two in WA and one in SA. Individuals were 15 years or older and contributed one test per year. Individuals recorded as a gender other than man or woman were not reported due to small sample size. Individuals included either had no previous HCV antibody test recorded in ACCESS since 2009 or had previously tested HCV antibody negative. Individual’s HCV antibody tests after an HCV antibody positive test being observed were excluded from analysis. Two clinics included in this analysis are primary care clinics </a:t>
            </a:r>
            <a:r>
              <a:rPr lang="en-US" sz="1200" kern="1200" dirty="0" err="1">
                <a:solidFill>
                  <a:schemeClr val="tx1"/>
                </a:solidFill>
                <a:effectLst/>
                <a:latin typeface="+mn-lt"/>
                <a:ea typeface="+mn-ea"/>
                <a:cs typeface="+mn-cs"/>
              </a:rPr>
              <a:t>specialising</a:t>
            </a:r>
            <a:r>
              <a:rPr lang="en-US" sz="1200" kern="1200" dirty="0">
                <a:solidFill>
                  <a:schemeClr val="tx1"/>
                </a:solidFill>
                <a:effectLst/>
                <a:latin typeface="+mn-lt"/>
                <a:ea typeface="+mn-ea"/>
                <a:cs typeface="+mn-cs"/>
              </a:rPr>
              <a:t> in GBM, so some individuals presented in this data may also be presented in ACCESS data relating to GBM.</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18</a:t>
            </a:fld>
            <a:endParaRPr lang="en-US"/>
          </a:p>
        </p:txBody>
      </p:sp>
    </p:spTree>
    <p:extLst>
      <p:ext uri="{BB962C8B-B14F-4D97-AF65-F5344CB8AC3E}">
        <p14:creationId xmlns:p14="http://schemas.microsoft.com/office/powerpoint/2010/main" val="123562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No participant recruitment occurred in VIC in 2020.</a:t>
            </a:r>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19</a:t>
            </a:fld>
            <a:endParaRPr lang="en-US"/>
          </a:p>
        </p:txBody>
      </p:sp>
    </p:spTree>
    <p:extLst>
      <p:ext uri="{BB962C8B-B14F-4D97-AF65-F5344CB8AC3E}">
        <p14:creationId xmlns:p14="http://schemas.microsoft.com/office/powerpoint/2010/main" val="2378277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No participant recruitment occurred in VIC in 2020.</a:t>
            </a:r>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20</a:t>
            </a:fld>
            <a:endParaRPr lang="en-US"/>
          </a:p>
        </p:txBody>
      </p:sp>
    </p:spTree>
    <p:extLst>
      <p:ext uri="{BB962C8B-B14F-4D97-AF65-F5344CB8AC3E}">
        <p14:creationId xmlns:p14="http://schemas.microsoft.com/office/powerpoint/2010/main" val="300458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No participant recruitment occurred in VIC in 2020. Weighted for gender and HCV antibody status 2015–2019.</a:t>
            </a:r>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21</a:t>
            </a:fld>
            <a:endParaRPr lang="en-US"/>
          </a:p>
        </p:txBody>
      </p:sp>
    </p:spTree>
    <p:extLst>
      <p:ext uri="{BB962C8B-B14F-4D97-AF65-F5344CB8AC3E}">
        <p14:creationId xmlns:p14="http://schemas.microsoft.com/office/powerpoint/2010/main" val="2609051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Medicare Benefit Schedule item numbers (69499 and 69500) are used for testing to detect current hepatitis C infection which are not used for tests associated with treatment monitoring. Prison‑based testing not included in Medicare Benefit Schedule data.</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22</a:t>
            </a:fld>
            <a:endParaRPr lang="en-US"/>
          </a:p>
        </p:txBody>
      </p:sp>
    </p:spTree>
    <p:extLst>
      <p:ext uri="{BB962C8B-B14F-4D97-AF65-F5344CB8AC3E}">
        <p14:creationId xmlns:p14="http://schemas.microsoft.com/office/powerpoint/2010/main" val="4156052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Denominator for proportions is all tests in 2024: n=5 838 services among women and n=8 256 services among men; only services among those aged 15 years or older shown for brevity. Medicare Benefits Schedule item numbers (69499 and 69500) are used for testing to detect current hepatitis C infection which are not used for tests associated with treatment monitoring. Prison‑based testing not included in Medicare Benefits Schedule data.</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23</a:t>
            </a:fld>
            <a:endParaRPr lang="en-US"/>
          </a:p>
        </p:txBody>
      </p:sp>
    </p:spTree>
    <p:extLst>
      <p:ext uri="{BB962C8B-B14F-4D97-AF65-F5344CB8AC3E}">
        <p14:creationId xmlns:p14="http://schemas.microsoft.com/office/powerpoint/2010/main" val="132856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Includes valid tests completed only. Reactive result means possible HCV RNA detection; therefore active hepatitis C infection is possible but further confirmatory testing is required. People with a reactive dried blood spot result require confirmatory testing, which may be included in testing numbers from NSW Health Pathology and/or the Australian HCV Point‑of‑Care Testing Program.</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24</a:t>
            </a:fld>
            <a:endParaRPr lang="en-US"/>
          </a:p>
        </p:txBody>
      </p:sp>
    </p:spTree>
    <p:extLst>
      <p:ext uri="{BB962C8B-B14F-4D97-AF65-F5344CB8AC3E}">
        <p14:creationId xmlns:p14="http://schemas.microsoft.com/office/powerpoint/2010/main" val="119682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a:t>
            </a:fld>
            <a:endParaRPr lang="en-US"/>
          </a:p>
        </p:txBody>
      </p:sp>
    </p:spTree>
    <p:extLst>
      <p:ext uri="{BB962C8B-B14F-4D97-AF65-F5344CB8AC3E}">
        <p14:creationId xmlns:p14="http://schemas.microsoft.com/office/powerpoint/2010/main" val="3944431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Treatment numbers may vary from previous or future reports due to refinements made to the PBS data between releases. Between 2016 and 2024, an estimated 111 184 people living with hepatitis C initiated treatment (first treatment). The cumulative total of treatment initiations between 2016 and 2024 was 129 233, which included 18 049 retreatments, with data from 2019 shown for brevity.</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25</a:t>
            </a:fld>
            <a:endParaRPr lang="en-US"/>
          </a:p>
        </p:txBody>
      </p:sp>
    </p:spTree>
    <p:extLst>
      <p:ext uri="{BB962C8B-B14F-4D97-AF65-F5344CB8AC3E}">
        <p14:creationId xmlns:p14="http://schemas.microsoft.com/office/powerpoint/2010/main" val="2342595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Treatment numbers may vary from previous or future reports due to refinements made to the PBS data between releases.</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26</a:t>
            </a:fld>
            <a:endParaRPr lang="en-US"/>
          </a:p>
        </p:txBody>
      </p:sp>
    </p:spTree>
    <p:extLst>
      <p:ext uri="{BB962C8B-B14F-4D97-AF65-F5344CB8AC3E}">
        <p14:creationId xmlns:p14="http://schemas.microsoft.com/office/powerpoint/2010/main" val="2269114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E4C9-E1AB-2BFF-AACC-5C6C616BA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32B28-B4E7-0DBB-A565-F026BC227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1B98B-5ED6-7A16-3E3F-8E85A85161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Treatment numbers may vary from previous or future reports due to refinements made to the PBS data between releases.</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E357C782-6027-DEFF-6645-AA523CB4FE0D}"/>
              </a:ext>
            </a:extLst>
          </p:cNvPr>
          <p:cNvSpPr>
            <a:spLocks noGrp="1"/>
          </p:cNvSpPr>
          <p:nvPr>
            <p:ph type="sldNum" sz="quarter" idx="5"/>
          </p:nvPr>
        </p:nvSpPr>
        <p:spPr/>
        <p:txBody>
          <a:bodyPr/>
          <a:lstStyle/>
          <a:p>
            <a:fld id="{4C5B05B8-EA8C-474A-8726-670B23D9226A}" type="slidenum">
              <a:rPr lang="en-US" smtClean="0"/>
              <a:t>27</a:t>
            </a:fld>
            <a:endParaRPr lang="en-US"/>
          </a:p>
        </p:txBody>
      </p:sp>
    </p:spTree>
    <p:extLst>
      <p:ext uri="{BB962C8B-B14F-4D97-AF65-F5344CB8AC3E}">
        <p14:creationId xmlns:p14="http://schemas.microsoft.com/office/powerpoint/2010/main" val="375648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9E28C-2F91-D7D0-B3E6-A093E89F7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F3A15-7847-978C-8DBC-0C0FEE13E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A7929-40A4-1EF8-C26C-3C18485F0D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Treatment numbers may vary from previous or future reports due to refinements made to the PBS data between releases.</a:t>
            </a:r>
            <a:endParaRPr lang="en-AU" sz="1200" kern="1200" dirty="0">
              <a:solidFill>
                <a:schemeClr val="tx1"/>
              </a:solidFill>
              <a:effectLst/>
              <a:latin typeface="+mn-lt"/>
              <a:ea typeface="+mn-ea"/>
              <a:cs typeface="+mn-cs"/>
            </a:endParaRPr>
          </a:p>
          <a:p>
            <a:endParaRPr lang="en-AU" dirty="0"/>
          </a:p>
        </p:txBody>
      </p:sp>
      <p:sp>
        <p:nvSpPr>
          <p:cNvPr id="4" name="Slide Number Placeholder 3">
            <a:extLst>
              <a:ext uri="{FF2B5EF4-FFF2-40B4-BE49-F238E27FC236}">
                <a16:creationId xmlns:a16="http://schemas.microsoft.com/office/drawing/2014/main" id="{C2D3264E-11B0-EACD-BE0D-B85A5EE73506}"/>
              </a:ext>
            </a:extLst>
          </p:cNvPr>
          <p:cNvSpPr>
            <a:spLocks noGrp="1"/>
          </p:cNvSpPr>
          <p:nvPr>
            <p:ph type="sldNum" sz="quarter" idx="5"/>
          </p:nvPr>
        </p:nvSpPr>
        <p:spPr/>
        <p:txBody>
          <a:bodyPr/>
          <a:lstStyle/>
          <a:p>
            <a:fld id="{4C5B05B8-EA8C-474A-8726-670B23D9226A}" type="slidenum">
              <a:rPr lang="en-US" smtClean="0"/>
              <a:t>28</a:t>
            </a:fld>
            <a:endParaRPr lang="en-US"/>
          </a:p>
        </p:txBody>
      </p:sp>
    </p:spTree>
    <p:extLst>
      <p:ext uri="{BB962C8B-B14F-4D97-AF65-F5344CB8AC3E}">
        <p14:creationId xmlns:p14="http://schemas.microsoft.com/office/powerpoint/2010/main" val="167005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Treatment numbers may vary from previous or future reports due to refinements made to the PBS data between releases.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29</a:t>
            </a:fld>
            <a:endParaRPr lang="en-US"/>
          </a:p>
        </p:txBody>
      </p:sp>
    </p:spTree>
    <p:extLst>
      <p:ext uri="{BB962C8B-B14F-4D97-AF65-F5344CB8AC3E}">
        <p14:creationId xmlns:p14="http://schemas.microsoft.com/office/powerpoint/2010/main" val="2117874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Treatment numbers may vary from previous or future reports due to refinements made to the PBS data between releases.</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30</a:t>
            </a:fld>
            <a:endParaRPr lang="en-US"/>
          </a:p>
        </p:txBody>
      </p:sp>
    </p:spTree>
    <p:extLst>
      <p:ext uri="{BB962C8B-B14F-4D97-AF65-F5344CB8AC3E}">
        <p14:creationId xmlns:p14="http://schemas.microsoft.com/office/powerpoint/2010/main" val="4213509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Includes respondents who tested HCV antibody positive and excludes those self‑reporting spontaneous hepatitis C clearance. No participant recruitment occurred in VIC in 2020.</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31</a:t>
            </a:fld>
            <a:endParaRPr lang="en-US"/>
          </a:p>
        </p:txBody>
      </p:sp>
    </p:spTree>
    <p:extLst>
      <p:ext uri="{BB962C8B-B14F-4D97-AF65-F5344CB8AC3E}">
        <p14:creationId xmlns:p14="http://schemas.microsoft.com/office/powerpoint/2010/main" val="612030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*Number of adult prisons in the jurisdiction. †Data were collected from 36 prisons. ‡Data were collected from 13 prisons. The proportion of treatment initiations in prisons nationally was calculated using the total number of treatment initiations (i.e., treatment courses) reported by jurisdictional hepatitis services as a proportion of all treatments derived from the PBS database. ‘Community’ treatment initiations are therefore defined as all treatment initiations in the PBS database minus all treatments reported by jurisdictional prison hepatitis services. For individuals who received treatment, individuals were counted once per year and treatment may be first treatment or retreatment.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32</a:t>
            </a:fld>
            <a:endParaRPr lang="en-US"/>
          </a:p>
        </p:txBody>
      </p:sp>
    </p:spTree>
    <p:extLst>
      <p:ext uri="{BB962C8B-B14F-4D97-AF65-F5344CB8AC3E}">
        <p14:creationId xmlns:p14="http://schemas.microsoft.com/office/powerpoint/2010/main" val="1628790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*Number of adult prisons in the jurisdiction. †Data were collected from 36 prisons. ‡Data were collected from 13 prisons. The proportion of treatment initiations in prisons nationally was calculated using the total number of treatment initiations (i.e., treatment courses) reported by jurisdictional hepatitis services as a proportion of all treatments derived from the PBS database. ‘Community’ treatment initiations are therefore defined as all treatment initiations in the PBS database minus all treatments reported by jurisdictional prison hepatitis services. For individuals who received treatment, individuals were counted once per year and treatment may be first treatment or retreatment.</a:t>
            </a:r>
            <a:r>
              <a:rPr lang="en-AU" dirty="0">
                <a:effectLst/>
              </a:rPr>
              <a:t> </a:t>
            </a:r>
            <a:endParaRPr lang="en-US" dirty="0"/>
          </a:p>
        </p:txBody>
      </p:sp>
      <p:sp>
        <p:nvSpPr>
          <p:cNvPr id="4" name="Slide Number Placeholder 3"/>
          <p:cNvSpPr>
            <a:spLocks noGrp="1"/>
          </p:cNvSpPr>
          <p:nvPr>
            <p:ph type="sldNum" sz="quarter" idx="5"/>
          </p:nvPr>
        </p:nvSpPr>
        <p:spPr/>
        <p:txBody>
          <a:bodyPr/>
          <a:lstStyle/>
          <a:p>
            <a:fld id="{4C5B05B8-EA8C-474A-8726-670B23D9226A}" type="slidenum">
              <a:rPr lang="en-US" smtClean="0"/>
              <a:t>33</a:t>
            </a:fld>
            <a:endParaRPr lang="en-US"/>
          </a:p>
        </p:txBody>
      </p:sp>
    </p:spTree>
    <p:extLst>
      <p:ext uri="{BB962C8B-B14F-4D97-AF65-F5344CB8AC3E}">
        <p14:creationId xmlns:p14="http://schemas.microsoft.com/office/powerpoint/2010/main" val="352763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Cascade includes individuals attending ACCESS primary care clinics (same primary care clinics as other ACCESS sections in report) with evidence of a consult recorded in ACCESS before 2016. Figure A is restricted to individuals who were diagnosed HCV RNA positive between 01 March 2016 and 31 December 2021 and reflects the status of individuals on 31 December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2021. Figure B is restricted to individuals who were diagnosed HCV RNA positive between 01 January 2022 and 31 December 2024 and reflects the status of individuals on 31 December 2024. *Treatment initiation was indicated by the presence of an electronic medical record of a prescription of DAA therapy recorded at an ACCESS clinic. Individuals were assumed to have progressed through preceding cascade stages if evidence of reaching a subsequent stage was present.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34</a:t>
            </a:fld>
            <a:endParaRPr lang="en-US"/>
          </a:p>
        </p:txBody>
      </p:sp>
    </p:spTree>
    <p:extLst>
      <p:ext uri="{BB962C8B-B14F-4D97-AF65-F5344CB8AC3E}">
        <p14:creationId xmlns:p14="http://schemas.microsoft.com/office/powerpoint/2010/main" val="170667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Cases other than newly acquired were assigned as unspecified.</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8</a:t>
            </a:fld>
            <a:endParaRPr lang="en-US"/>
          </a:p>
        </p:txBody>
      </p:sp>
    </p:spTree>
    <p:extLst>
      <p:ext uri="{BB962C8B-B14F-4D97-AF65-F5344CB8AC3E}">
        <p14:creationId xmlns:p14="http://schemas.microsoft.com/office/powerpoint/2010/main" val="3827226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Numbers in the cascade rounded for clarity. The care cascade was estimated using mathematical modelling; mathematical modelling uses available data from observational research studies and administrative datasets to derive estimates like the population prevalence of hepatitis C, accounting for uncertainties. Living with hepatitis C is the estimated number of individuals in the overall population who had detectable HCV RNA in 2024; diagnosed with hepatitis C infection is the estimated number of individuals living with chronic hepatitis C in 2024 who have been previously diagnosed (HCV antibody positive or HCV RNA); HCV RNA confirmed hepatitis C is the estimated number of individuals who are confirmed with hepatitis C from HCV RNA testing; received DAA treatment is the observed number of individuals who received initial treatment in 2024 and a modelled estimate of individuals who received treatment for reinfection; and cured is the estimated number of treated individuals who achieved undetectable HCV RNA post‑treatment in 2024.</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35</a:t>
            </a:fld>
            <a:endParaRPr lang="en-US"/>
          </a:p>
        </p:txBody>
      </p:sp>
    </p:spTree>
    <p:extLst>
      <p:ext uri="{BB962C8B-B14F-4D97-AF65-F5344CB8AC3E}">
        <p14:creationId xmlns:p14="http://schemas.microsoft.com/office/powerpoint/2010/main" val="1578728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Australian transplant recipients only. Adults defined as 16 years or older. NAFLD: non‑alcoholic fatty liver disease.</a:t>
            </a:r>
            <a:r>
              <a:rPr lang="en-AU" sz="1800" dirty="0">
                <a:effectLst/>
              </a:rPr>
              <a:t> </a:t>
            </a:r>
            <a:endParaRPr lang="en-US" dirty="0"/>
          </a:p>
        </p:txBody>
      </p:sp>
      <p:sp>
        <p:nvSpPr>
          <p:cNvPr id="4" name="Slide Number Placeholder 3"/>
          <p:cNvSpPr>
            <a:spLocks noGrp="1"/>
          </p:cNvSpPr>
          <p:nvPr>
            <p:ph type="sldNum" sz="quarter" idx="5"/>
          </p:nvPr>
        </p:nvSpPr>
        <p:spPr/>
        <p:txBody>
          <a:bodyPr/>
          <a:lstStyle/>
          <a:p>
            <a:fld id="{4C5B05B8-EA8C-474A-8726-670B23D9226A}" type="slidenum">
              <a:rPr lang="en-US" smtClean="0"/>
              <a:t>36</a:t>
            </a:fld>
            <a:endParaRPr lang="en-US"/>
          </a:p>
        </p:txBody>
      </p:sp>
    </p:spTree>
    <p:extLst>
      <p:ext uri="{BB962C8B-B14F-4D97-AF65-F5344CB8AC3E}">
        <p14:creationId xmlns:p14="http://schemas.microsoft.com/office/powerpoint/2010/main" val="1879705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July–December 2024 data not available at the time of reporting.</a:t>
            </a:r>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41</a:t>
            </a:fld>
            <a:endParaRPr lang="en-US"/>
          </a:p>
        </p:txBody>
      </p:sp>
    </p:spTree>
    <p:extLst>
      <p:ext uri="{BB962C8B-B14F-4D97-AF65-F5344CB8AC3E}">
        <p14:creationId xmlns:p14="http://schemas.microsoft.com/office/powerpoint/2010/main" val="234834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Not reported not included. Injection risk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variables are presented among those who injected in the previous month, not the entire sample. For 2017 to 2024, sample size was (in order): 2 314, 2 452, 2 333, 1 173, 1 259, 1 581, 1 748,</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1 588.</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42</a:t>
            </a:fld>
            <a:endParaRPr lang="en-US"/>
          </a:p>
        </p:txBody>
      </p:sp>
    </p:spTree>
    <p:extLst>
      <p:ext uri="{BB962C8B-B14F-4D97-AF65-F5344CB8AC3E}">
        <p14:creationId xmlns:p14="http://schemas.microsoft.com/office/powerpoint/2010/main" val="3787218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*Includes spoons, water, tourniquets, and filters. Lent (distributive) needles’ is where someone used a needle after them. Borrowed (receptive) needles’ is using a needle after someone else.</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43</a:t>
            </a:fld>
            <a:endParaRPr lang="en-US"/>
          </a:p>
        </p:txBody>
      </p:sp>
    </p:spTree>
    <p:extLst>
      <p:ext uri="{BB962C8B-B14F-4D97-AF65-F5344CB8AC3E}">
        <p14:creationId xmlns:p14="http://schemas.microsoft.com/office/powerpoint/2010/main" val="3026692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Unadjusted data.</a:t>
            </a:r>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44</a:t>
            </a:fld>
            <a:endParaRPr lang="en-US"/>
          </a:p>
        </p:txBody>
      </p:sp>
    </p:spTree>
    <p:extLst>
      <p:ext uri="{BB962C8B-B14F-4D97-AF65-F5344CB8AC3E}">
        <p14:creationId xmlns:p14="http://schemas.microsoft.com/office/powerpoint/2010/main" val="3253872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Hepatitis C treatment uptake variation estimates based on treatment (PBS) data sourced from Medicare statistics and hepatitis C notifications according to geographic region.</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45</a:t>
            </a:fld>
            <a:endParaRPr lang="en-US"/>
          </a:p>
        </p:txBody>
      </p:sp>
    </p:spTree>
    <p:extLst>
      <p:ext uri="{BB962C8B-B14F-4D97-AF65-F5344CB8AC3E}">
        <p14:creationId xmlns:p14="http://schemas.microsoft.com/office/powerpoint/2010/main" val="404848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Hepatitis C treatment uptake variation estimates based on treatment data (PBS database) sourced from Medicare statistics and hepatitis C notifications according to geographic region.</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46</a:t>
            </a:fld>
            <a:endParaRPr lang="en-US"/>
          </a:p>
        </p:txBody>
      </p:sp>
    </p:spTree>
    <p:extLst>
      <p:ext uri="{BB962C8B-B14F-4D97-AF65-F5344CB8AC3E}">
        <p14:creationId xmlns:p14="http://schemas.microsoft.com/office/powerpoint/2010/main" val="2348051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The assumed pessimistic roll‑out scenario corresponds to 25% less people being treated with DAA therapy than 2024, an intermediate roll‑out scenario corresponds to the annual number treated </a:t>
            </a:r>
            <a:r>
              <a:rPr lang="en-US" sz="1200" kern="1200" dirty="0" err="1">
                <a:solidFill>
                  <a:schemeClr val="tx1"/>
                </a:solidFill>
                <a:effectLst/>
                <a:latin typeface="+mn-lt"/>
                <a:ea typeface="+mn-ea"/>
                <a:cs typeface="+mn-cs"/>
              </a:rPr>
              <a:t>equalling</a:t>
            </a:r>
            <a:r>
              <a:rPr lang="en-US" sz="1200" kern="1200" dirty="0">
                <a:solidFill>
                  <a:schemeClr val="tx1"/>
                </a:solidFill>
                <a:effectLst/>
                <a:latin typeface="+mn-lt"/>
                <a:ea typeface="+mn-ea"/>
                <a:cs typeface="+mn-cs"/>
              </a:rPr>
              <a:t> the number in 2024, and an optimistic scenario where the annual number treated increased 25% more than the 2024 level. The annual number of people treated for</a:t>
            </a:r>
            <a:r>
              <a:rPr lang="en-A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three scenarios in the earlier years is as follows: 2015 (interferon plus DAA): 4 720; 2016: 33 458; 2017: 21 249; 2018: 15 355;</a:t>
            </a:r>
            <a:r>
              <a:rPr lang="en-A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2019: 11 433; and 2020: 8 215.</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47</a:t>
            </a:fld>
            <a:endParaRPr lang="en-US"/>
          </a:p>
        </p:txBody>
      </p:sp>
    </p:spTree>
    <p:extLst>
      <p:ext uri="{BB962C8B-B14F-4D97-AF65-F5344CB8AC3E}">
        <p14:creationId xmlns:p14="http://schemas.microsoft.com/office/powerpoint/2010/main" val="4145247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The assumed pessimistic roll‑out scenario corresponds to 25% less people being treated with DAA therapy than 2024, an intermediate roll‑out scenario corresponds to the annual number treated </a:t>
            </a:r>
            <a:r>
              <a:rPr lang="en-US" sz="1200" kern="1200" dirty="0" err="1">
                <a:solidFill>
                  <a:schemeClr val="tx1"/>
                </a:solidFill>
                <a:effectLst/>
                <a:latin typeface="+mn-lt"/>
                <a:ea typeface="+mn-ea"/>
                <a:cs typeface="+mn-cs"/>
              </a:rPr>
              <a:t>equalling</a:t>
            </a:r>
            <a:r>
              <a:rPr lang="en-US" sz="1200" kern="1200" dirty="0">
                <a:solidFill>
                  <a:schemeClr val="tx1"/>
                </a:solidFill>
                <a:effectLst/>
                <a:latin typeface="+mn-lt"/>
                <a:ea typeface="+mn-ea"/>
                <a:cs typeface="+mn-cs"/>
              </a:rPr>
              <a:t> the number in 2024, and an optimistic scenario where the annual number treated increased 25% more than the 2024 level. The annual number of people treated for</a:t>
            </a:r>
            <a:r>
              <a:rPr lang="en-A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three scenarios in the earlier years is as follows: 2015 (interferon plus DAA): 4 720; 2016: 33 458; 2017: 21 249; 2018: 15 355;</a:t>
            </a:r>
            <a:r>
              <a:rPr lang="en-A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2019: 11 433; and 2020: 8 215.</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48</a:t>
            </a:fld>
            <a:endParaRPr lang="en-US"/>
          </a:p>
        </p:txBody>
      </p:sp>
    </p:spTree>
    <p:extLst>
      <p:ext uri="{BB962C8B-B14F-4D97-AF65-F5344CB8AC3E}">
        <p14:creationId xmlns:p14="http://schemas.microsoft.com/office/powerpoint/2010/main" val="66111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Analysis includes N=14 998 individuals and 24 818 tests (2009–2024) with data from 2017 shown for brevity. Analysis includes 18 sites: 16 in Victoria (VIC), one in Western Australia (WA), and one in Queensland (QLD). Primary care clinics see high caseloads of people at risk of hepatitis C and provide both specialist services to current or former people who</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inject drugs as well as general health services. First incident infection only included in analysis. Incident infection date was assigned as the midpoint between the positive HCV antibody or HCV RNA test date and previous HCV antibody negative test date. ACCESS collates data from January 2009. Individuals included tested HCV antibody negative on their first test observed and had at least one follow‑up test (HCV antibody or HCV RNA or both) on or before 31 December 2024. Individuals were 15 years or older. CI: confidence interval.</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9</a:t>
            </a:fld>
            <a:endParaRPr lang="en-US"/>
          </a:p>
        </p:txBody>
      </p:sp>
    </p:spTree>
    <p:extLst>
      <p:ext uri="{BB962C8B-B14F-4D97-AF65-F5344CB8AC3E}">
        <p14:creationId xmlns:p14="http://schemas.microsoft.com/office/powerpoint/2010/main" val="47455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53</a:t>
            </a:fld>
            <a:endParaRPr lang="en-US"/>
          </a:p>
        </p:txBody>
      </p:sp>
    </p:spTree>
    <p:extLst>
      <p:ext uri="{BB962C8B-B14F-4D97-AF65-F5344CB8AC3E}">
        <p14:creationId xmlns:p14="http://schemas.microsoft.com/office/powerpoint/2010/main" val="280476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Analysis includes N=9 507 individuals and 69 679 tests (2009–2024) with data from 2017 shown for brevity. Analysis includes 23 sites: 12 in New South Wales (NSW), four in VIC, two in South Australia (SA), two in WA, two in QLD, and one in Tasmania (TAS). GBM were classed as being HIV‑positive for the entire calendar year of their diagnosis and were 15 years or older. First incident infection only included in analysis. Incident infection date was assigned as the midpoint between the positive HCV antibody or HCV RNA test date and previous HCV antibody negative test date. ACCESS collates data from January 2009. Individuals included tested HCV antibody negative on their first test observed and had at least one follow‑up test (HCV antibody or HCV RNA or both) on or before 31 December 2024. CI: confidence interval.</a:t>
            </a:r>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10</a:t>
            </a:fld>
            <a:endParaRPr lang="en-US"/>
          </a:p>
        </p:txBody>
      </p:sp>
    </p:spTree>
    <p:extLst>
      <p:ext uri="{BB962C8B-B14F-4D97-AF65-F5344CB8AC3E}">
        <p14:creationId xmlns:p14="http://schemas.microsoft.com/office/powerpoint/2010/main" val="365215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Analysis includes 18 sites: 16 in VIC, one in WA, and one in QLD. Primary care clinics see high caseloads of people at risk of hepatitis C and provide both specialist services to current and former people who inject drugs as well as general health services. Clinic attendances included in‑person and telehealth consultations. Individuals were 15 years or older and contributed one consultation and one test per year.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11</a:t>
            </a:fld>
            <a:endParaRPr lang="en-US"/>
          </a:p>
        </p:txBody>
      </p:sp>
    </p:spTree>
    <p:extLst>
      <p:ext uri="{BB962C8B-B14F-4D97-AF65-F5344CB8AC3E}">
        <p14:creationId xmlns:p14="http://schemas.microsoft.com/office/powerpoint/2010/main" val="224913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Analysis includes 23 sites: 12 in NSW, four in VIC, two in SA, two in WA, two in QLD, and one in TAS. Clinic attendances included in‑person and telehealth consultations. GBM were classed as being HIV‑positive for the entire calendar year of their diagnosis, were 15 years or older, and contributed one consultation and one test per year.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12</a:t>
            </a:fld>
            <a:endParaRPr lang="en-US"/>
          </a:p>
        </p:txBody>
      </p:sp>
    </p:spTree>
    <p:extLst>
      <p:ext uri="{BB962C8B-B14F-4D97-AF65-F5344CB8AC3E}">
        <p14:creationId xmlns:p14="http://schemas.microsoft.com/office/powerpoint/2010/main" val="36816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Notes: Analysis includes 18 sites: 16 in VIC, one in WA, and one in QLD. Primary care clinics have high caseloads of people at risk of hepatitis C and provide both specialist services to current and former people who inject drugs as well as general health services. Clinic attendances included in‑person and telehealth consultations. Individuals were 15 years or older, had at least one electronic medical record of a prescription for opioid agonist therapy between January 2009 and December 2024, and contributed one consultation and one test per year.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13</a:t>
            </a:fld>
            <a:endParaRPr lang="en-US"/>
          </a:p>
        </p:txBody>
      </p:sp>
    </p:spTree>
    <p:extLst>
      <p:ext uri="{BB962C8B-B14F-4D97-AF65-F5344CB8AC3E}">
        <p14:creationId xmlns:p14="http://schemas.microsoft.com/office/powerpoint/2010/main" val="3084714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Notes: Analysis includes 19 sites: seven in NSW, six in VIC, three in QLD, two in WA and one in SA. Clinic attendances included in‑person and telehealth consultations. Individuals were 15 years or older and contributed one consultation and one test per year. Overall, of unique individuals who attended included clinics 2014–2024 for a consultation (N=538 044), 3% of people had no Aboriginal or Torres Strait Islander status recorded (missing), 7% were recorded as ‘not stated’, 87% were neither Aboriginal nor Torres Strait Islander people, and 3% were Aboriginal and Torres Strait Islander people. Two clinics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included in this analysis are primary care clinics </a:t>
            </a:r>
            <a:r>
              <a:rPr lang="en-US" sz="1200" kern="1200" dirty="0" err="1">
                <a:solidFill>
                  <a:schemeClr val="tx1"/>
                </a:solidFill>
                <a:effectLst/>
                <a:latin typeface="+mn-lt"/>
                <a:ea typeface="+mn-ea"/>
                <a:cs typeface="+mn-cs"/>
              </a:rPr>
              <a:t>specialising</a:t>
            </a:r>
            <a:r>
              <a:rPr lang="en-US" sz="1200" kern="1200" dirty="0">
                <a:solidFill>
                  <a:schemeClr val="tx1"/>
                </a:solidFill>
                <a:effectLst/>
                <a:latin typeface="+mn-lt"/>
                <a:ea typeface="+mn-ea"/>
                <a:cs typeface="+mn-cs"/>
              </a:rPr>
              <a:t> in the health of GBM, so some individuals presented in this data may also be presented in ACCESS data relating to GBM.</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14</a:t>
            </a:fld>
            <a:endParaRPr lang="en-US"/>
          </a:p>
        </p:txBody>
      </p:sp>
    </p:spTree>
    <p:extLst>
      <p:ext uri="{BB962C8B-B14F-4D97-AF65-F5344CB8AC3E}">
        <p14:creationId xmlns:p14="http://schemas.microsoft.com/office/powerpoint/2010/main" val="451206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06C394B7-5BCE-7F38-7856-6094DF08B2CE}"/>
              </a:ext>
            </a:extLst>
          </p:cNvPr>
          <p:cNvSpPr/>
          <p:nvPr userDrawn="1"/>
        </p:nvSpPr>
        <p:spPr>
          <a:xfrm rot="10800000">
            <a:off x="6312024" y="-200420"/>
            <a:ext cx="5938353" cy="4997571"/>
          </a:xfrm>
          <a:prstGeom prst="round1Rect">
            <a:avLst>
              <a:gd name="adj" fmla="val 14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03B85CE0-0CBB-5A4B-BD8B-8701B71E22D9}"/>
              </a:ext>
            </a:extLst>
          </p:cNvPr>
          <p:cNvPicPr>
            <a:picLocks noChangeAspect="1"/>
          </p:cNvPicPr>
          <p:nvPr userDrawn="1"/>
        </p:nvPicPr>
        <p:blipFill>
          <a:blip r:embed="rId3"/>
          <a:stretch>
            <a:fillRect/>
          </a:stretch>
        </p:blipFill>
        <p:spPr>
          <a:xfrm>
            <a:off x="9774000" y="5832000"/>
            <a:ext cx="1676400" cy="514350"/>
          </a:xfrm>
          <a:prstGeom prst="rect">
            <a:avLst/>
          </a:prstGeom>
        </p:spPr>
      </p:pic>
      <p:sp>
        <p:nvSpPr>
          <p:cNvPr id="3" name="Subtitle 2">
            <a:extLst>
              <a:ext uri="{FF2B5EF4-FFF2-40B4-BE49-F238E27FC236}">
                <a16:creationId xmlns:a16="http://schemas.microsoft.com/office/drawing/2014/main" id="{CB49B61D-5699-3443-AFA1-28A1A6BAF3AA}"/>
              </a:ext>
            </a:extLst>
          </p:cNvPr>
          <p:cNvSpPr>
            <a:spLocks noGrp="1"/>
          </p:cNvSpPr>
          <p:nvPr>
            <p:ph type="subTitle" idx="1" hasCustomPrompt="1"/>
          </p:nvPr>
        </p:nvSpPr>
        <p:spPr>
          <a:xfrm>
            <a:off x="6930000" y="3501008"/>
            <a:ext cx="4347668" cy="642368"/>
          </a:xfrm>
        </p:spPr>
        <p:txBody>
          <a:bodyPr>
            <a:normAutofit/>
          </a:bodyPr>
          <a:lstStyle>
            <a:lvl1pPr marL="0" indent="0" algn="l">
              <a:buNone/>
              <a:defRPr sz="2400" baseline="0">
                <a:solidFill>
                  <a:schemeClr val="accent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Annual Report 2025</a:t>
            </a:r>
            <a:endParaRPr lang="en-US" dirty="0"/>
          </a:p>
        </p:txBody>
      </p:sp>
      <p:sp>
        <p:nvSpPr>
          <p:cNvPr id="16" name="TextBox 15">
            <a:extLst>
              <a:ext uri="{FF2B5EF4-FFF2-40B4-BE49-F238E27FC236}">
                <a16:creationId xmlns:a16="http://schemas.microsoft.com/office/drawing/2014/main" id="{23D5D210-0EE4-6447-8340-DA32D38498FE}"/>
              </a:ext>
            </a:extLst>
          </p:cNvPr>
          <p:cNvSpPr txBox="1"/>
          <p:nvPr userDrawn="1"/>
        </p:nvSpPr>
        <p:spPr>
          <a:xfrm>
            <a:off x="6930000" y="594000"/>
            <a:ext cx="4347668" cy="2762992"/>
          </a:xfrm>
          <a:prstGeom prst="rect">
            <a:avLst/>
          </a:prstGeom>
          <a:noFill/>
        </p:spPr>
        <p:txBody>
          <a:bodyPr wrap="square" rtlCol="0">
            <a:noAutofit/>
          </a:bodyPr>
          <a:lstStyle/>
          <a:p>
            <a:pPr algn="l"/>
            <a:r>
              <a:rPr lang="en-AU" sz="4200" u="none" kern="1200" baseline="0" dirty="0">
                <a:solidFill>
                  <a:schemeClr val="bg1"/>
                </a:solidFill>
                <a:effectLst/>
                <a:uFill>
                  <a:solidFill>
                    <a:schemeClr val="accent2"/>
                  </a:solidFill>
                </a:uFill>
                <a:latin typeface="+mj-lt"/>
                <a:ea typeface="+mn-ea"/>
                <a:cs typeface="+mn-cs"/>
              </a:rPr>
              <a:t>Australia’s</a:t>
            </a:r>
            <a:br>
              <a:rPr lang="en-AU" sz="4200" u="none" kern="1200" baseline="0" dirty="0">
                <a:solidFill>
                  <a:schemeClr val="bg1"/>
                </a:solidFill>
                <a:effectLst/>
                <a:uFill>
                  <a:solidFill>
                    <a:schemeClr val="accent2"/>
                  </a:solidFill>
                </a:uFill>
                <a:latin typeface="+mj-lt"/>
                <a:ea typeface="+mn-ea"/>
                <a:cs typeface="+mn-cs"/>
              </a:rPr>
            </a:br>
            <a:r>
              <a:rPr lang="en-AU" sz="4200" u="none" kern="1200" baseline="0" dirty="0">
                <a:solidFill>
                  <a:schemeClr val="bg1"/>
                </a:solidFill>
                <a:effectLst/>
                <a:uFill>
                  <a:solidFill>
                    <a:schemeClr val="accent2"/>
                  </a:solidFill>
                </a:uFill>
                <a:latin typeface="+mj-lt"/>
                <a:ea typeface="+mn-ea"/>
                <a:cs typeface="+mn-cs"/>
              </a:rPr>
              <a:t>progress towards</a:t>
            </a:r>
            <a:br>
              <a:rPr lang="en-AU" sz="4200" u="none" kern="1200" baseline="0" dirty="0">
                <a:solidFill>
                  <a:schemeClr val="bg1"/>
                </a:solidFill>
                <a:effectLst/>
                <a:uFill>
                  <a:solidFill>
                    <a:schemeClr val="accent2"/>
                  </a:solidFill>
                </a:uFill>
                <a:latin typeface="+mj-lt"/>
                <a:ea typeface="+mn-ea"/>
                <a:cs typeface="+mn-cs"/>
              </a:rPr>
            </a:br>
            <a:r>
              <a:rPr lang="en-AU" sz="4200" u="none" kern="1200" baseline="0" dirty="0">
                <a:solidFill>
                  <a:schemeClr val="bg1"/>
                </a:solidFill>
                <a:effectLst/>
                <a:uFill>
                  <a:solidFill>
                    <a:schemeClr val="accent2"/>
                  </a:solidFill>
                </a:uFill>
                <a:latin typeface="+mj-lt"/>
                <a:ea typeface="+mn-ea"/>
                <a:cs typeface="+mn-cs"/>
              </a:rPr>
              <a:t>hepatitis C</a:t>
            </a:r>
            <a:br>
              <a:rPr lang="en-AU" sz="4200" u="none" kern="1200" baseline="0" dirty="0">
                <a:solidFill>
                  <a:schemeClr val="bg1"/>
                </a:solidFill>
                <a:effectLst/>
                <a:uFill>
                  <a:solidFill>
                    <a:schemeClr val="accent2"/>
                  </a:solidFill>
                </a:uFill>
                <a:latin typeface="+mj-lt"/>
                <a:ea typeface="+mn-ea"/>
                <a:cs typeface="+mn-cs"/>
              </a:rPr>
            </a:br>
            <a:r>
              <a:rPr lang="en-AU" sz="4200" u="none" kern="1200" baseline="0" dirty="0">
                <a:solidFill>
                  <a:schemeClr val="bg1"/>
                </a:solidFill>
                <a:effectLst/>
                <a:uFill>
                  <a:solidFill>
                    <a:schemeClr val="accent2"/>
                  </a:solidFill>
                </a:uFill>
                <a:latin typeface="+mj-lt"/>
                <a:ea typeface="+mn-ea"/>
                <a:cs typeface="+mn-cs"/>
              </a:rPr>
              <a:t>elimination</a:t>
            </a:r>
          </a:p>
        </p:txBody>
      </p:sp>
      <p:pic>
        <p:nvPicPr>
          <p:cNvPr id="4" name="Graphic 3">
            <a:extLst>
              <a:ext uri="{FF2B5EF4-FFF2-40B4-BE49-F238E27FC236}">
                <a16:creationId xmlns:a16="http://schemas.microsoft.com/office/drawing/2014/main" id="{353EFD38-514D-38EA-2C2D-765FF1F540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4773" y="5661248"/>
            <a:ext cx="1788830" cy="864096"/>
          </a:xfrm>
          <a:prstGeom prst="rect">
            <a:avLst/>
          </a:prstGeom>
        </p:spPr>
      </p:pic>
      <p:pic>
        <p:nvPicPr>
          <p:cNvPr id="6" name="Picture 5">
            <a:extLst>
              <a:ext uri="{FF2B5EF4-FFF2-40B4-BE49-F238E27FC236}">
                <a16:creationId xmlns:a16="http://schemas.microsoft.com/office/drawing/2014/main" id="{1E5ACB95-87FC-3B07-D4DC-20C56C981188}"/>
              </a:ext>
            </a:extLst>
          </p:cNvPr>
          <p:cNvPicPr>
            <a:picLocks noChangeAspect="1"/>
          </p:cNvPicPr>
          <p:nvPr userDrawn="1"/>
        </p:nvPicPr>
        <p:blipFill>
          <a:blip r:embed="rId6"/>
          <a:stretch>
            <a:fillRect/>
          </a:stretch>
        </p:blipFill>
        <p:spPr>
          <a:xfrm>
            <a:off x="5447928" y="908721"/>
            <a:ext cx="2300400" cy="3527279"/>
          </a:xfrm>
          <a:prstGeom prst="rect">
            <a:avLst/>
          </a:prstGeom>
        </p:spPr>
      </p:pic>
    </p:spTree>
    <p:extLst>
      <p:ext uri="{BB962C8B-B14F-4D97-AF65-F5344CB8AC3E}">
        <p14:creationId xmlns:p14="http://schemas.microsoft.com/office/powerpoint/2010/main" val="3719529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Foot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208790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ueCallout">
    <p:bg>
      <p:bgRef idx="1002">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B9343-566D-480C-2D67-0C7CCC9AB595}"/>
              </a:ext>
            </a:extLst>
          </p:cNvPr>
          <p:cNvSpPr txBox="1"/>
          <p:nvPr userDrawn="1"/>
        </p:nvSpPr>
        <p:spPr>
          <a:xfrm>
            <a:off x="2027548" y="1605453"/>
            <a:ext cx="8136904" cy="3695820"/>
          </a:xfrm>
          <a:prstGeom prst="rect">
            <a:avLst/>
          </a:prstGeom>
          <a:noFill/>
        </p:spPr>
        <p:txBody>
          <a:bodyPr wrap="square" rtlCol="0">
            <a:spAutoFit/>
          </a:bodyPr>
          <a:lstStyle/>
          <a:p>
            <a:pPr>
              <a:spcAft>
                <a:spcPts val="2200"/>
              </a:spcAft>
            </a:pPr>
            <a:r>
              <a:rPr lang="en-AU" sz="2600" i="0" baseline="0" dirty="0">
                <a:solidFill>
                  <a:srgbClr val="FFFFFF"/>
                </a:solidFill>
                <a:effectLst/>
                <a:latin typeface="+mj-lt"/>
              </a:rPr>
              <a:t>Acknowledgement of Country</a:t>
            </a:r>
          </a:p>
          <a:p>
            <a:pPr>
              <a:lnSpc>
                <a:spcPct val="120000"/>
              </a:lnSpc>
            </a:pPr>
            <a:r>
              <a:rPr lang="en-AU" sz="2000" i="0" baseline="0" dirty="0">
                <a:solidFill>
                  <a:srgbClr val="FFFFFF"/>
                </a:solidFill>
                <a:effectLst/>
                <a:latin typeface="+mj-lt"/>
              </a:rPr>
              <a:t>The authors acknowledge the Traditional Owners of the Lands on</a:t>
            </a:r>
          </a:p>
          <a:p>
            <a:pPr>
              <a:lnSpc>
                <a:spcPct val="120000"/>
              </a:lnSpc>
            </a:pPr>
            <a:r>
              <a:rPr lang="en-AU" sz="2000" i="0" baseline="0" dirty="0">
                <a:solidFill>
                  <a:srgbClr val="FFFFFF"/>
                </a:solidFill>
                <a:effectLst/>
                <a:latin typeface="+mj-lt"/>
              </a:rPr>
              <a:t>which this report was produced, including the Boon Wurrung people</a:t>
            </a:r>
          </a:p>
          <a:p>
            <a:pPr>
              <a:lnSpc>
                <a:spcPct val="120000"/>
              </a:lnSpc>
            </a:pPr>
            <a:r>
              <a:rPr lang="en-AU" sz="2000" i="0" baseline="0" dirty="0">
                <a:solidFill>
                  <a:srgbClr val="FFFFFF"/>
                </a:solidFill>
                <a:effectLst/>
                <a:latin typeface="+mj-lt"/>
              </a:rPr>
              <a:t>of the Kulin nations (where the Burnet Institute is located) and the</a:t>
            </a:r>
          </a:p>
          <a:p>
            <a:pPr>
              <a:lnSpc>
                <a:spcPct val="120000"/>
              </a:lnSpc>
            </a:pPr>
            <a:r>
              <a:rPr lang="en-AU" sz="2000" i="0" baseline="0" dirty="0">
                <a:solidFill>
                  <a:srgbClr val="FFFFFF"/>
                </a:solidFill>
                <a:effectLst/>
                <a:latin typeface="+mj-lt"/>
              </a:rPr>
              <a:t>Gadigal people of the Eora nation (where the Kirby Institute is located). We pay respect to all Aboriginal and Torres Strait Islander people and recognise their cultural, spiritual, and educational practices, their ongoing connection to Lands, Waters, and Communities, and acknowledge that sovereignty was never ceded.</a:t>
            </a:r>
          </a:p>
        </p:txBody>
      </p:sp>
    </p:spTree>
    <p:extLst>
      <p:ext uri="{BB962C8B-B14F-4D97-AF65-F5344CB8AC3E}">
        <p14:creationId xmlns:p14="http://schemas.microsoft.com/office/powerpoint/2010/main" val="76746654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ueCallout ALT">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B9343-566D-480C-2D67-0C7CCC9AB595}"/>
              </a:ext>
            </a:extLst>
          </p:cNvPr>
          <p:cNvSpPr txBox="1"/>
          <p:nvPr userDrawn="1"/>
        </p:nvSpPr>
        <p:spPr>
          <a:xfrm>
            <a:off x="2027548" y="1605453"/>
            <a:ext cx="8136904" cy="3636893"/>
          </a:xfrm>
          <a:prstGeom prst="rect">
            <a:avLst/>
          </a:prstGeom>
          <a:noFill/>
        </p:spPr>
        <p:txBody>
          <a:bodyPr wrap="square" rtlCol="0">
            <a:spAutoFit/>
          </a:bodyPr>
          <a:lstStyle/>
          <a:p>
            <a:pPr>
              <a:spcAft>
                <a:spcPts val="2200"/>
              </a:spcAft>
            </a:pPr>
            <a:r>
              <a:rPr lang="en-AU" sz="2600" i="0" baseline="0" dirty="0">
                <a:solidFill>
                  <a:schemeClr val="accent3"/>
                </a:solidFill>
                <a:effectLst/>
                <a:latin typeface="+mj-lt"/>
              </a:rPr>
              <a:t>Acknowledgement of people with living and </a:t>
            </a:r>
            <a:br>
              <a:rPr lang="en-AU" sz="2600" i="0" baseline="0" dirty="0">
                <a:solidFill>
                  <a:schemeClr val="accent3"/>
                </a:solidFill>
                <a:effectLst/>
                <a:latin typeface="+mj-lt"/>
              </a:rPr>
            </a:br>
            <a:r>
              <a:rPr lang="en-AU" sz="2600" i="0" baseline="0" dirty="0">
                <a:solidFill>
                  <a:schemeClr val="accent3"/>
                </a:solidFill>
                <a:effectLst/>
                <a:latin typeface="+mj-lt"/>
              </a:rPr>
              <a:t>lived experience</a:t>
            </a:r>
          </a:p>
          <a:p>
            <a:pPr>
              <a:spcAft>
                <a:spcPts val="2200"/>
              </a:spcAft>
            </a:pPr>
            <a:r>
              <a:rPr lang="en-AU" sz="2000" i="0" baseline="0" dirty="0">
                <a:solidFill>
                  <a:schemeClr val="accent3"/>
                </a:solidFill>
                <a:effectLst/>
                <a:latin typeface="+mj-lt"/>
              </a:rPr>
              <a:t>The authors acknowledge all the people who have lost their lives to hepatitis C and liver disease. We acknowledge, thank, and recognise all people with living and lived experience of injecting drug use and hepatitis C, that have contributed to this report and their crucial work to reduce harm to their community. Real people and real lives give meaning to the work that progresses us towards hepatitis C elimination, and in fighting the negative effects of stigma and criminalisation.</a:t>
            </a:r>
          </a:p>
        </p:txBody>
      </p:sp>
    </p:spTree>
    <p:extLst>
      <p:ext uri="{BB962C8B-B14F-4D97-AF65-F5344CB8AC3E}">
        <p14:creationId xmlns:p14="http://schemas.microsoft.com/office/powerpoint/2010/main" val="145495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ppor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994DE-64D2-4447-960D-9EDD8B94BFED}"/>
              </a:ext>
            </a:extLst>
          </p:cNvPr>
          <p:cNvPicPr>
            <a:picLocks noChangeAspect="1"/>
          </p:cNvPicPr>
          <p:nvPr userDrawn="1"/>
        </p:nvPicPr>
        <p:blipFill>
          <a:blip r:embed="rId3"/>
          <a:src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5" name="Title 1">
            <a:extLst>
              <a:ext uri="{FF2B5EF4-FFF2-40B4-BE49-F238E27FC236}">
                <a16:creationId xmlns:a16="http://schemas.microsoft.com/office/drawing/2014/main" id="{EB5E2B37-08D4-444C-88EB-E8A9EB367F63}"/>
              </a:ext>
            </a:extLst>
          </p:cNvPr>
          <p:cNvSpPr>
            <a:spLocks noGrp="1"/>
          </p:cNvSpPr>
          <p:nvPr>
            <p:ph type="title" hasCustomPrompt="1"/>
          </p:nvPr>
        </p:nvSpPr>
        <p:spPr>
          <a:xfrm>
            <a:off x="839417" y="756000"/>
            <a:ext cx="10515972" cy="936000"/>
          </a:xfrm>
        </p:spPr>
        <p:txBody>
          <a:bodyPr/>
          <a:lstStyle/>
          <a:p>
            <a:r>
              <a:rPr lang="en-GB" dirty="0"/>
              <a:t>Supported by</a:t>
            </a:r>
            <a:endParaRPr lang="en-US" dirty="0"/>
          </a:p>
        </p:txBody>
      </p:sp>
    </p:spTree>
    <p:extLst>
      <p:ext uri="{BB962C8B-B14F-4D97-AF65-F5344CB8AC3E}">
        <p14:creationId xmlns:p14="http://schemas.microsoft.com/office/powerpoint/2010/main" val="2968553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pporters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0B4CE-3F03-1B42-82EE-33744518E7F9}"/>
              </a:ext>
            </a:extLst>
          </p:cNvPr>
          <p:cNvPicPr>
            <a:picLocks noChangeAspect="1"/>
          </p:cNvPicPr>
          <p:nvPr userDrawn="1"/>
        </p:nvPicPr>
        <p:blipFill>
          <a:blip r:embed="rId3"/>
          <a:src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5" name="Title 1">
            <a:extLst>
              <a:ext uri="{FF2B5EF4-FFF2-40B4-BE49-F238E27FC236}">
                <a16:creationId xmlns:a16="http://schemas.microsoft.com/office/drawing/2014/main" id="{EB5E2B37-08D4-444C-88EB-E8A9EB367F63}"/>
              </a:ext>
            </a:extLst>
          </p:cNvPr>
          <p:cNvSpPr>
            <a:spLocks noGrp="1"/>
          </p:cNvSpPr>
          <p:nvPr>
            <p:ph type="title" hasCustomPrompt="1"/>
          </p:nvPr>
        </p:nvSpPr>
        <p:spPr>
          <a:xfrm>
            <a:off x="839417" y="756000"/>
            <a:ext cx="10515972" cy="936000"/>
          </a:xfrm>
        </p:spPr>
        <p:txBody>
          <a:bodyPr/>
          <a:lstStyle/>
          <a:p>
            <a:r>
              <a:rPr lang="en-GB" dirty="0"/>
              <a:t>Supported by</a:t>
            </a:r>
            <a:endParaRPr lang="en-US" dirty="0"/>
          </a:p>
        </p:txBody>
      </p:sp>
    </p:spTree>
    <p:extLst>
      <p:ext uri="{BB962C8B-B14F-4D97-AF65-F5344CB8AC3E}">
        <p14:creationId xmlns:p14="http://schemas.microsoft.com/office/powerpoint/2010/main" val="1495659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FA356-CE73-9844-8978-6469CF07BFE2}"/>
              </a:ext>
            </a:extLst>
          </p:cNvPr>
          <p:cNvPicPr>
            <a:picLocks noChangeAspect="1"/>
          </p:cNvPicPr>
          <p:nvPr userDrawn="1"/>
        </p:nvPicPr>
        <p:blipFill>
          <a:blip r:embed="rId3"/>
          <a:srcRect/>
          <a:stretch/>
        </p:blipFill>
        <p:spPr>
          <a:xfrm>
            <a:off x="4589" y="28772"/>
            <a:ext cx="12182821" cy="6855224"/>
          </a:xfrm>
          <a:prstGeom prst="rect">
            <a:avLst/>
          </a:prstGeom>
        </p:spPr>
      </p:pic>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5" name="Title 1">
            <a:extLst>
              <a:ext uri="{FF2B5EF4-FFF2-40B4-BE49-F238E27FC236}">
                <a16:creationId xmlns:a16="http://schemas.microsoft.com/office/drawing/2014/main" id="{EB5E2B37-08D4-444C-88EB-E8A9EB367F63}"/>
              </a:ext>
            </a:extLst>
          </p:cNvPr>
          <p:cNvSpPr>
            <a:spLocks noGrp="1"/>
          </p:cNvSpPr>
          <p:nvPr>
            <p:ph type="title" hasCustomPrompt="1"/>
          </p:nvPr>
        </p:nvSpPr>
        <p:spPr>
          <a:xfrm>
            <a:off x="839417" y="756000"/>
            <a:ext cx="10515972" cy="936000"/>
          </a:xfrm>
        </p:spPr>
        <p:txBody>
          <a:bodyPr/>
          <a:lstStyle/>
          <a:p>
            <a:r>
              <a:rPr lang="en-GB" dirty="0"/>
              <a:t>Data Contributors</a:t>
            </a:r>
            <a:endParaRPr lang="en-US" dirty="0"/>
          </a:p>
        </p:txBody>
      </p:sp>
    </p:spTree>
    <p:extLst>
      <p:ext uri="{BB962C8B-B14F-4D97-AF65-F5344CB8AC3E}">
        <p14:creationId xmlns:p14="http://schemas.microsoft.com/office/powerpoint/2010/main" val="19888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F217A9CC-AA97-5A43-82DA-E0B7FD48FABA}"/>
              </a:ext>
            </a:extLst>
          </p:cNvPr>
          <p:cNvPicPr>
            <a:picLocks noChangeAspect="1"/>
          </p:cNvPicPr>
          <p:nvPr userDrawn="1"/>
        </p:nvPicPr>
        <p:blipFill>
          <a:blip r:embed="rId3"/>
          <a:stretch>
            <a:fillRect/>
          </a:stretch>
        </p:blipFill>
        <p:spPr>
          <a:xfrm>
            <a:off x="9774000" y="5832000"/>
            <a:ext cx="1676400" cy="514350"/>
          </a:xfrm>
          <a:prstGeom prst="rect">
            <a:avLst/>
          </a:prstGeom>
        </p:spPr>
      </p:pic>
      <p:sp>
        <p:nvSpPr>
          <p:cNvPr id="7" name="Round Single Corner of Rectangle 6">
            <a:extLst>
              <a:ext uri="{FF2B5EF4-FFF2-40B4-BE49-F238E27FC236}">
                <a16:creationId xmlns:a16="http://schemas.microsoft.com/office/drawing/2014/main" id="{2278F79E-8536-A2D7-2812-5826BF86FFFE}"/>
              </a:ext>
            </a:extLst>
          </p:cNvPr>
          <p:cNvSpPr/>
          <p:nvPr userDrawn="1"/>
        </p:nvSpPr>
        <p:spPr>
          <a:xfrm rot="10800000">
            <a:off x="6312024" y="-200420"/>
            <a:ext cx="5938353" cy="4997571"/>
          </a:xfrm>
          <a:prstGeom prst="round1Rect">
            <a:avLst>
              <a:gd name="adj" fmla="val 14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67253D0-458D-DEBD-D72D-D808CFDE7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4773" y="5661248"/>
            <a:ext cx="1788830" cy="864096"/>
          </a:xfrm>
          <a:prstGeom prst="rect">
            <a:avLst/>
          </a:prstGeom>
        </p:spPr>
      </p:pic>
      <p:sp>
        <p:nvSpPr>
          <p:cNvPr id="3" name="Subtitle 2">
            <a:extLst>
              <a:ext uri="{FF2B5EF4-FFF2-40B4-BE49-F238E27FC236}">
                <a16:creationId xmlns:a16="http://schemas.microsoft.com/office/drawing/2014/main" id="{CB49B61D-5699-3443-AFA1-28A1A6BAF3AA}"/>
              </a:ext>
            </a:extLst>
          </p:cNvPr>
          <p:cNvSpPr>
            <a:spLocks noGrp="1"/>
          </p:cNvSpPr>
          <p:nvPr>
            <p:ph type="subTitle" idx="1"/>
          </p:nvPr>
        </p:nvSpPr>
        <p:spPr>
          <a:xfrm>
            <a:off x="6816080" y="2996952"/>
            <a:ext cx="4968552" cy="923305"/>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1D59C100-18BF-13E5-0DE9-3EA4E188B755}"/>
              </a:ext>
            </a:extLst>
          </p:cNvPr>
          <p:cNvPicPr>
            <a:picLocks noChangeAspect="1"/>
          </p:cNvPicPr>
          <p:nvPr userDrawn="1"/>
        </p:nvPicPr>
        <p:blipFill>
          <a:blip r:embed="rId6"/>
          <a:stretch>
            <a:fillRect/>
          </a:stretch>
        </p:blipFill>
        <p:spPr>
          <a:xfrm>
            <a:off x="5447928" y="908720"/>
            <a:ext cx="2301126" cy="3528392"/>
          </a:xfrm>
          <a:prstGeom prst="rect">
            <a:avLst/>
          </a:prstGeom>
        </p:spPr>
      </p:pic>
      <p:sp>
        <p:nvSpPr>
          <p:cNvPr id="2" name="Title 1">
            <a:extLst>
              <a:ext uri="{FF2B5EF4-FFF2-40B4-BE49-F238E27FC236}">
                <a16:creationId xmlns:a16="http://schemas.microsoft.com/office/drawing/2014/main" id="{876AAAF9-BC82-C746-8B77-4D13D359DF58}"/>
              </a:ext>
            </a:extLst>
          </p:cNvPr>
          <p:cNvSpPr>
            <a:spLocks noGrp="1"/>
          </p:cNvSpPr>
          <p:nvPr>
            <p:ph type="title"/>
          </p:nvPr>
        </p:nvSpPr>
        <p:spPr>
          <a:xfrm>
            <a:off x="6816080" y="548680"/>
            <a:ext cx="4968552" cy="2131519"/>
          </a:xfrm>
        </p:spPr>
        <p:txBody>
          <a:bodyPr anchor="t" anchorCtr="0"/>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62019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F217A9CC-AA97-5A43-82DA-E0B7FD48FABA}"/>
              </a:ext>
            </a:extLst>
          </p:cNvPr>
          <p:cNvPicPr>
            <a:picLocks noChangeAspect="1"/>
          </p:cNvPicPr>
          <p:nvPr userDrawn="1"/>
        </p:nvPicPr>
        <p:blipFill>
          <a:blip r:embed="rId3"/>
          <a:stretch>
            <a:fillRect/>
          </a:stretch>
        </p:blipFill>
        <p:spPr>
          <a:xfrm>
            <a:off x="9774000" y="5832000"/>
            <a:ext cx="1676400" cy="514350"/>
          </a:xfrm>
          <a:prstGeom prst="rect">
            <a:avLst/>
          </a:prstGeom>
        </p:spPr>
      </p:pic>
      <p:sp>
        <p:nvSpPr>
          <p:cNvPr id="7" name="Round Single Corner of Rectangle 6">
            <a:extLst>
              <a:ext uri="{FF2B5EF4-FFF2-40B4-BE49-F238E27FC236}">
                <a16:creationId xmlns:a16="http://schemas.microsoft.com/office/drawing/2014/main" id="{2278F79E-8536-A2D7-2812-5826BF86FFFE}"/>
              </a:ext>
            </a:extLst>
          </p:cNvPr>
          <p:cNvSpPr/>
          <p:nvPr userDrawn="1"/>
        </p:nvSpPr>
        <p:spPr>
          <a:xfrm rot="10800000">
            <a:off x="6312024" y="-200420"/>
            <a:ext cx="5938353" cy="4997571"/>
          </a:xfrm>
          <a:prstGeom prst="round1Rect">
            <a:avLst>
              <a:gd name="adj" fmla="val 14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67253D0-458D-DEBD-D72D-D808CFDE7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4773" y="5661248"/>
            <a:ext cx="1788830" cy="864096"/>
          </a:xfrm>
          <a:prstGeom prst="rect">
            <a:avLst/>
          </a:prstGeom>
        </p:spPr>
      </p:pic>
      <p:sp>
        <p:nvSpPr>
          <p:cNvPr id="3" name="Subtitle 2">
            <a:extLst>
              <a:ext uri="{FF2B5EF4-FFF2-40B4-BE49-F238E27FC236}">
                <a16:creationId xmlns:a16="http://schemas.microsoft.com/office/drawing/2014/main" id="{CB49B61D-5699-3443-AFA1-28A1A6BAF3AA}"/>
              </a:ext>
            </a:extLst>
          </p:cNvPr>
          <p:cNvSpPr>
            <a:spLocks noGrp="1"/>
          </p:cNvSpPr>
          <p:nvPr>
            <p:ph type="subTitle" idx="1"/>
          </p:nvPr>
        </p:nvSpPr>
        <p:spPr>
          <a:xfrm>
            <a:off x="6672064" y="3081759"/>
            <a:ext cx="4968552" cy="923305"/>
          </a:xfrm>
        </p:spPr>
        <p:txBody>
          <a:bodyPr/>
          <a:lstStyle>
            <a:lvl1pPr marL="0" indent="0" algn="l">
              <a:buNone/>
              <a:defRPr sz="240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1D59C100-18BF-13E5-0DE9-3EA4E188B755}"/>
              </a:ext>
            </a:extLst>
          </p:cNvPr>
          <p:cNvPicPr>
            <a:picLocks noChangeAspect="1"/>
          </p:cNvPicPr>
          <p:nvPr userDrawn="1"/>
        </p:nvPicPr>
        <p:blipFill>
          <a:blip r:embed="rId6"/>
          <a:stretch>
            <a:fillRect/>
          </a:stretch>
        </p:blipFill>
        <p:spPr>
          <a:xfrm>
            <a:off x="5447928" y="908720"/>
            <a:ext cx="2301126" cy="3528392"/>
          </a:xfrm>
          <a:prstGeom prst="rect">
            <a:avLst/>
          </a:prstGeom>
        </p:spPr>
      </p:pic>
      <p:sp>
        <p:nvSpPr>
          <p:cNvPr id="2" name="Title 1">
            <a:extLst>
              <a:ext uri="{FF2B5EF4-FFF2-40B4-BE49-F238E27FC236}">
                <a16:creationId xmlns:a16="http://schemas.microsoft.com/office/drawing/2014/main" id="{876AAAF9-BC82-C746-8B77-4D13D359DF58}"/>
              </a:ext>
            </a:extLst>
          </p:cNvPr>
          <p:cNvSpPr>
            <a:spLocks noGrp="1"/>
          </p:cNvSpPr>
          <p:nvPr>
            <p:ph type="title"/>
          </p:nvPr>
        </p:nvSpPr>
        <p:spPr>
          <a:xfrm>
            <a:off x="6672064" y="692696"/>
            <a:ext cx="4968552" cy="2131519"/>
          </a:xfrm>
        </p:spPr>
        <p:txBody>
          <a:bodyPr anchor="t" anchorCtr="0"/>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9674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5002-A06A-824D-9777-775F1EC1BD16}"/>
              </a:ext>
            </a:extLst>
          </p:cNvPr>
          <p:cNvSpPr>
            <a:spLocks noGrp="1"/>
          </p:cNvSpPr>
          <p:nvPr>
            <p:ph type="title"/>
          </p:nvPr>
        </p:nvSpPr>
        <p:spPr>
          <a:xfrm>
            <a:off x="836612" y="756000"/>
            <a:ext cx="3935413" cy="1332000"/>
          </a:xfrm>
        </p:spPr>
        <p:txBody>
          <a:bodyPr tIns="180000"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AAC3ED-5209-BC40-89A2-AA3B2DCE9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B1ECA8DD-7857-B047-BBAB-18F854F5FA68}"/>
              </a:ext>
            </a:extLst>
          </p:cNvPr>
          <p:cNvSpPr>
            <a:spLocks noGrp="1"/>
          </p:cNvSpPr>
          <p:nvPr>
            <p:ph type="body" sz="half" idx="2"/>
          </p:nvPr>
        </p:nvSpPr>
        <p:spPr>
          <a:xfrm>
            <a:off x="836612" y="2204356"/>
            <a:ext cx="3935413" cy="36646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9C770ED-F35A-244C-B06E-5218D1ABA5A8}"/>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7" name="Slide Number Placeholder 6">
            <a:extLst>
              <a:ext uri="{FF2B5EF4-FFF2-40B4-BE49-F238E27FC236}">
                <a16:creationId xmlns:a16="http://schemas.microsoft.com/office/drawing/2014/main" id="{AB3097A1-CD52-5447-8A66-325251E2AF25}"/>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3826604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F9A551-BB78-E340-B489-B8982026CE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FD6A0B52-8B5A-0F42-812D-FF6C8CA487B6}"/>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7" name="Slide Number Placeholder 6">
            <a:extLst>
              <a:ext uri="{FF2B5EF4-FFF2-40B4-BE49-F238E27FC236}">
                <a16:creationId xmlns:a16="http://schemas.microsoft.com/office/drawing/2014/main" id="{2AA6E8FE-2764-5A42-A880-C398F093D4EB}"/>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8" name="Title 1">
            <a:extLst>
              <a:ext uri="{FF2B5EF4-FFF2-40B4-BE49-F238E27FC236}">
                <a16:creationId xmlns:a16="http://schemas.microsoft.com/office/drawing/2014/main" id="{9C022DA8-6F17-0945-925D-33201C251F37}"/>
              </a:ext>
            </a:extLst>
          </p:cNvPr>
          <p:cNvSpPr>
            <a:spLocks noGrp="1"/>
          </p:cNvSpPr>
          <p:nvPr>
            <p:ph type="title"/>
          </p:nvPr>
        </p:nvSpPr>
        <p:spPr>
          <a:xfrm>
            <a:off x="836612" y="756000"/>
            <a:ext cx="3935413" cy="1332000"/>
          </a:xfrm>
        </p:spPr>
        <p:txBody>
          <a:bodyPr tIns="180000" anchor="b"/>
          <a:lstStyle>
            <a:lvl1pPr>
              <a:defRPr sz="3200"/>
            </a:lvl1pPr>
          </a:lstStyle>
          <a:p>
            <a:r>
              <a:rPr lang="en-US"/>
              <a:t>Click to edit Master title style</a:t>
            </a:r>
          </a:p>
        </p:txBody>
      </p:sp>
      <p:sp>
        <p:nvSpPr>
          <p:cNvPr id="11" name="Text Placeholder 3">
            <a:extLst>
              <a:ext uri="{FF2B5EF4-FFF2-40B4-BE49-F238E27FC236}">
                <a16:creationId xmlns:a16="http://schemas.microsoft.com/office/drawing/2014/main" id="{E01D06F4-48BC-2B4A-AAB8-6A96EA6CB50C}"/>
              </a:ext>
            </a:extLst>
          </p:cNvPr>
          <p:cNvSpPr>
            <a:spLocks noGrp="1"/>
          </p:cNvSpPr>
          <p:nvPr>
            <p:ph type="body" sz="half" idx="2"/>
          </p:nvPr>
        </p:nvSpPr>
        <p:spPr>
          <a:xfrm>
            <a:off x="836612" y="2204356"/>
            <a:ext cx="3935413" cy="36646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114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5D49-930F-894C-8E1E-89166D385B82}"/>
              </a:ext>
            </a:extLst>
          </p:cNvPr>
          <p:cNvSpPr>
            <a:spLocks noGrp="1"/>
          </p:cNvSpPr>
          <p:nvPr>
            <p:ph type="title"/>
          </p:nvPr>
        </p:nvSpPr>
        <p:spPr>
          <a:xfrm>
            <a:off x="983432" y="756000"/>
            <a:ext cx="10370367" cy="936000"/>
          </a:xfrm>
        </p:spPr>
        <p:txBody>
          <a:bodyPr tIns="180000" anchor="b" anchorCtr="0"/>
          <a:lstStyle/>
          <a:p>
            <a:r>
              <a:rPr lang="en-US"/>
              <a:t>Click to edit Master title style</a:t>
            </a:r>
          </a:p>
        </p:txBody>
      </p:sp>
      <p:sp>
        <p:nvSpPr>
          <p:cNvPr id="3" name="Content Placeholder 2">
            <a:extLst>
              <a:ext uri="{FF2B5EF4-FFF2-40B4-BE49-F238E27FC236}">
                <a16:creationId xmlns:a16="http://schemas.microsoft.com/office/drawing/2014/main" id="{9904F05B-911F-7C4B-A3CC-EB9DED2E1706}"/>
              </a:ext>
            </a:extLst>
          </p:cNvPr>
          <p:cNvSpPr>
            <a:spLocks noGrp="1"/>
          </p:cNvSpPr>
          <p:nvPr>
            <p:ph idx="1"/>
          </p:nvPr>
        </p:nvSpPr>
        <p:spPr>
          <a:xfrm>
            <a:off x="983432" y="1825625"/>
            <a:ext cx="103703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425B62-3B8F-3345-9D6E-A9FE19185F54}"/>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6" name="Slide Number Placeholder 5">
            <a:extLst>
              <a:ext uri="{FF2B5EF4-FFF2-40B4-BE49-F238E27FC236}">
                <a16:creationId xmlns:a16="http://schemas.microsoft.com/office/drawing/2014/main" id="{BA882976-74F6-1F4C-83BD-A76E4D94AEF9}"/>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3471950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5039-77B0-9E43-B014-54140C65E3F5}"/>
              </a:ext>
            </a:extLst>
          </p:cNvPr>
          <p:cNvSpPr>
            <a:spLocks noGrp="1"/>
          </p:cNvSpPr>
          <p:nvPr>
            <p:ph type="title"/>
          </p:nvPr>
        </p:nvSpPr>
        <p:spPr>
          <a:xfrm>
            <a:off x="839416" y="756000"/>
            <a:ext cx="10514383" cy="936000"/>
          </a:xfrm>
        </p:spPr>
        <p:txBody>
          <a:bodyPr tIns="18000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85BBCF0-4218-7744-A8F6-833795DE0DFA}"/>
              </a:ext>
            </a:extLst>
          </p:cNvPr>
          <p:cNvSpPr>
            <a:spLocks noGrp="1"/>
          </p:cNvSpPr>
          <p:nvPr>
            <p:ph type="body" orient="vert" idx="1"/>
          </p:nvPr>
        </p:nvSpPr>
        <p:spPr>
          <a:xfrm>
            <a:off x="839416" y="1825625"/>
            <a:ext cx="10514383"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C059F4-7AE7-8145-8B83-33AE9DEA9AD9}"/>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6" name="Slide Number Placeholder 5">
            <a:extLst>
              <a:ext uri="{FF2B5EF4-FFF2-40B4-BE49-F238E27FC236}">
                <a16:creationId xmlns:a16="http://schemas.microsoft.com/office/drawing/2014/main" id="{DD664AD8-C79D-8C49-A0AA-238F177E13C0}"/>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257177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B4900-CC9F-3442-A6D6-A799BE3656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0718F4-3E67-2541-A399-72F881912D74}"/>
              </a:ext>
            </a:extLst>
          </p:cNvPr>
          <p:cNvSpPr>
            <a:spLocks noGrp="1"/>
          </p:cNvSpPr>
          <p:nvPr>
            <p:ph type="body" orient="vert" idx="1"/>
          </p:nvPr>
        </p:nvSpPr>
        <p:spPr>
          <a:xfrm>
            <a:off x="1496290" y="365125"/>
            <a:ext cx="707620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3D2BBDF-BA34-E24D-80F6-9BA6E6DEA739}"/>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6" name="Slide Number Placeholder 5">
            <a:extLst>
              <a:ext uri="{FF2B5EF4-FFF2-40B4-BE49-F238E27FC236}">
                <a16:creationId xmlns:a16="http://schemas.microsoft.com/office/drawing/2014/main" id="{8EB90BC2-5EA7-6B44-A3B4-5CFAFAACFFC8}"/>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95067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gure slide/source/chptr desc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5D49-930F-894C-8E1E-89166D385B82}"/>
              </a:ext>
            </a:extLst>
          </p:cNvPr>
          <p:cNvSpPr>
            <a:spLocks noGrp="1"/>
          </p:cNvSpPr>
          <p:nvPr>
            <p:ph type="title"/>
          </p:nvPr>
        </p:nvSpPr>
        <p:spPr>
          <a:xfrm>
            <a:off x="910817" y="756000"/>
            <a:ext cx="10370367" cy="1170000"/>
          </a:xfrm>
        </p:spPr>
        <p:txBody>
          <a:bodyPr tIns="180000" anchor="t" anchorCtr="0">
            <a:normAutofit/>
          </a:bodyPr>
          <a:lstStyle>
            <a:lvl1pPr>
              <a:lnSpc>
                <a:spcPct val="100000"/>
              </a:lnSpc>
              <a:defRPr sz="2000" baseline="0">
                <a:solidFill>
                  <a:schemeClr val="accent3"/>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F425B62-3B8F-3345-9D6E-A9FE19185F54}"/>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6" name="Slide Number Placeholder 5">
            <a:extLst>
              <a:ext uri="{FF2B5EF4-FFF2-40B4-BE49-F238E27FC236}">
                <a16:creationId xmlns:a16="http://schemas.microsoft.com/office/drawing/2014/main" id="{BA882976-74F6-1F4C-83BD-A76E4D94AEF9}"/>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4" name="Text Placeholder 3">
            <a:extLst>
              <a:ext uri="{FF2B5EF4-FFF2-40B4-BE49-F238E27FC236}">
                <a16:creationId xmlns:a16="http://schemas.microsoft.com/office/drawing/2014/main" id="{18B42BFB-B02C-F145-BF2F-193C4F9D2635}"/>
              </a:ext>
            </a:extLst>
          </p:cNvPr>
          <p:cNvSpPr>
            <a:spLocks noGrp="1"/>
          </p:cNvSpPr>
          <p:nvPr>
            <p:ph type="body" sz="quarter" idx="14"/>
          </p:nvPr>
        </p:nvSpPr>
        <p:spPr>
          <a:xfrm>
            <a:off x="6096000" y="108594"/>
            <a:ext cx="5688631" cy="440086"/>
          </a:xfrm>
        </p:spPr>
        <p:txBody>
          <a:bodyPr anchor="ctr" anchorCtr="0">
            <a:normAutofit/>
          </a:bodyPr>
          <a:lstStyle>
            <a:lvl1pPr marL="0" indent="0" algn="r">
              <a:buFontTx/>
              <a:buNone/>
              <a:defRPr sz="1600" b="1" i="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9" name="Text Placeholder 3">
            <a:extLst>
              <a:ext uri="{FF2B5EF4-FFF2-40B4-BE49-F238E27FC236}">
                <a16:creationId xmlns:a16="http://schemas.microsoft.com/office/drawing/2014/main" id="{F34BF7E6-F7DA-1148-BD69-9F50008E93D8}"/>
              </a:ext>
            </a:extLst>
          </p:cNvPr>
          <p:cNvSpPr>
            <a:spLocks noGrp="1"/>
          </p:cNvSpPr>
          <p:nvPr>
            <p:ph type="body" sz="quarter" idx="15"/>
          </p:nvPr>
        </p:nvSpPr>
        <p:spPr>
          <a:xfrm>
            <a:off x="913424" y="5869234"/>
            <a:ext cx="10365152" cy="440086"/>
          </a:xfrm>
        </p:spPr>
        <p:txBody>
          <a:bodyPr tIns="90000" anchor="t" anchorCtr="0">
            <a:normAutofit/>
          </a:bodyPr>
          <a:lstStyle>
            <a:lvl1pPr marL="0" indent="0" algn="l">
              <a:lnSpc>
                <a:spcPct val="100000"/>
              </a:lnSpc>
              <a:buFontTx/>
              <a:buNone/>
              <a:defRPr sz="1200" b="0" i="0" baseline="0">
                <a:solidFill>
                  <a:schemeClr val="accent3"/>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10" name="Picture Placeholder 6">
            <a:extLst>
              <a:ext uri="{FF2B5EF4-FFF2-40B4-BE49-F238E27FC236}">
                <a16:creationId xmlns:a16="http://schemas.microsoft.com/office/drawing/2014/main" id="{E3611634-531B-5648-8D23-F8DE2EEC8729}"/>
              </a:ext>
            </a:extLst>
          </p:cNvPr>
          <p:cNvSpPr>
            <a:spLocks noGrp="1"/>
          </p:cNvSpPr>
          <p:nvPr>
            <p:ph type="pic" sz="quarter" idx="13"/>
          </p:nvPr>
        </p:nvSpPr>
        <p:spPr>
          <a:xfrm>
            <a:off x="913424" y="1988841"/>
            <a:ext cx="10365152" cy="3833364"/>
          </a:xfrm>
        </p:spPr>
        <p:txBody>
          <a:bodyPr/>
          <a:lstStyle/>
          <a:p>
            <a:r>
              <a:rPr lang="en-US"/>
              <a:t>Click icon to add picture</a:t>
            </a:r>
          </a:p>
        </p:txBody>
      </p:sp>
    </p:spTree>
    <p:extLst>
      <p:ext uri="{BB962C8B-B14F-4D97-AF65-F5344CB8AC3E}">
        <p14:creationId xmlns:p14="http://schemas.microsoft.com/office/powerpoint/2010/main" val="449808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gure slide/source/chptr descr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5D49-930F-894C-8E1E-89166D385B82}"/>
              </a:ext>
            </a:extLst>
          </p:cNvPr>
          <p:cNvSpPr>
            <a:spLocks noGrp="1"/>
          </p:cNvSpPr>
          <p:nvPr>
            <p:ph type="title"/>
          </p:nvPr>
        </p:nvSpPr>
        <p:spPr>
          <a:xfrm>
            <a:off x="910817" y="756000"/>
            <a:ext cx="3096951" cy="5066204"/>
          </a:xfrm>
        </p:spPr>
        <p:txBody>
          <a:bodyPr tIns="180000" anchor="t" anchorCtr="0">
            <a:normAutofit/>
          </a:bodyPr>
          <a:lstStyle>
            <a:lvl1pPr>
              <a:lnSpc>
                <a:spcPct val="100000"/>
              </a:lnSpc>
              <a:defRPr sz="1700" baseline="0">
                <a:solidFill>
                  <a:schemeClr val="accent3"/>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F425B62-3B8F-3345-9D6E-A9FE19185F54}"/>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6" name="Slide Number Placeholder 5">
            <a:extLst>
              <a:ext uri="{FF2B5EF4-FFF2-40B4-BE49-F238E27FC236}">
                <a16:creationId xmlns:a16="http://schemas.microsoft.com/office/drawing/2014/main" id="{BA882976-74F6-1F4C-83BD-A76E4D94AEF9}"/>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4" name="Text Placeholder 3">
            <a:extLst>
              <a:ext uri="{FF2B5EF4-FFF2-40B4-BE49-F238E27FC236}">
                <a16:creationId xmlns:a16="http://schemas.microsoft.com/office/drawing/2014/main" id="{18B42BFB-B02C-F145-BF2F-193C4F9D2635}"/>
              </a:ext>
            </a:extLst>
          </p:cNvPr>
          <p:cNvSpPr>
            <a:spLocks noGrp="1"/>
          </p:cNvSpPr>
          <p:nvPr>
            <p:ph type="body" sz="quarter" idx="14"/>
          </p:nvPr>
        </p:nvSpPr>
        <p:spPr>
          <a:xfrm>
            <a:off x="6096000" y="108594"/>
            <a:ext cx="5688631" cy="440086"/>
          </a:xfrm>
        </p:spPr>
        <p:txBody>
          <a:bodyPr anchor="ctr" anchorCtr="0">
            <a:normAutofit/>
          </a:bodyPr>
          <a:lstStyle>
            <a:lvl1pPr marL="0" indent="0" algn="r">
              <a:buFontTx/>
              <a:buNone/>
              <a:defRPr sz="1600" b="1" i="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9" name="Text Placeholder 3">
            <a:extLst>
              <a:ext uri="{FF2B5EF4-FFF2-40B4-BE49-F238E27FC236}">
                <a16:creationId xmlns:a16="http://schemas.microsoft.com/office/drawing/2014/main" id="{F34BF7E6-F7DA-1148-BD69-9F50008E93D8}"/>
              </a:ext>
            </a:extLst>
          </p:cNvPr>
          <p:cNvSpPr>
            <a:spLocks noGrp="1"/>
          </p:cNvSpPr>
          <p:nvPr>
            <p:ph type="body" sz="quarter" idx="15"/>
          </p:nvPr>
        </p:nvSpPr>
        <p:spPr>
          <a:xfrm>
            <a:off x="910800" y="5869234"/>
            <a:ext cx="3094344" cy="440086"/>
          </a:xfrm>
        </p:spPr>
        <p:txBody>
          <a:bodyPr tIns="90000" anchor="t" anchorCtr="0">
            <a:normAutofit/>
          </a:bodyPr>
          <a:lstStyle>
            <a:lvl1pPr marL="0" indent="0" algn="l">
              <a:lnSpc>
                <a:spcPct val="100000"/>
              </a:lnSpc>
              <a:buFontTx/>
              <a:buNone/>
              <a:defRPr sz="1200" b="0" i="0" baseline="0">
                <a:solidFill>
                  <a:schemeClr val="accent3"/>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10" name="Picture Placeholder 6">
            <a:extLst>
              <a:ext uri="{FF2B5EF4-FFF2-40B4-BE49-F238E27FC236}">
                <a16:creationId xmlns:a16="http://schemas.microsoft.com/office/drawing/2014/main" id="{E3611634-531B-5648-8D23-F8DE2EEC8729}"/>
              </a:ext>
            </a:extLst>
          </p:cNvPr>
          <p:cNvSpPr>
            <a:spLocks noGrp="1"/>
          </p:cNvSpPr>
          <p:nvPr>
            <p:ph type="pic" sz="quarter" idx="13"/>
          </p:nvPr>
        </p:nvSpPr>
        <p:spPr>
          <a:xfrm>
            <a:off x="4079776" y="756000"/>
            <a:ext cx="7198800" cy="5553320"/>
          </a:xfrm>
        </p:spPr>
        <p:txBody>
          <a:bodyPr/>
          <a:lstStyle/>
          <a:p>
            <a:r>
              <a:rPr lang="en-US"/>
              <a:t>Click icon to add picture</a:t>
            </a:r>
          </a:p>
        </p:txBody>
      </p:sp>
    </p:spTree>
    <p:extLst>
      <p:ext uri="{BB962C8B-B14F-4D97-AF65-F5344CB8AC3E}">
        <p14:creationId xmlns:p14="http://schemas.microsoft.com/office/powerpoint/2010/main" val="259726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F837A-8878-2347-ADD5-381CBA233028}"/>
              </a:ext>
            </a:extLst>
          </p:cNvPr>
          <p:cNvSpPr>
            <a:spLocks noGrp="1"/>
          </p:cNvSpPr>
          <p:nvPr>
            <p:ph type="title"/>
          </p:nvPr>
        </p:nvSpPr>
        <p:spPr>
          <a:xfrm>
            <a:off x="839416" y="1579107"/>
            <a:ext cx="10508033" cy="2743656"/>
          </a:xfrm>
        </p:spPr>
        <p:txBody>
          <a:bodyPr anchor="b">
            <a:normAutofit/>
          </a:bodyPr>
          <a:lstStyle>
            <a:lvl1pPr>
              <a:defRPr sz="5400" u="none" baseline="0">
                <a:uFill>
                  <a:solidFill>
                    <a:schemeClr val="accent6"/>
                  </a:solidFill>
                </a:u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C54D68-0122-CE4F-9A5E-39B62452D957}"/>
              </a:ext>
            </a:extLst>
          </p:cNvPr>
          <p:cNvSpPr>
            <a:spLocks noGrp="1"/>
          </p:cNvSpPr>
          <p:nvPr>
            <p:ph type="body" idx="1"/>
          </p:nvPr>
        </p:nvSpPr>
        <p:spPr>
          <a:xfrm>
            <a:off x="839416" y="4589463"/>
            <a:ext cx="1050803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FDBD747-B1AD-0147-8349-49B7C7F6182F}"/>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6" name="Slide Number Placeholder 5">
            <a:extLst>
              <a:ext uri="{FF2B5EF4-FFF2-40B4-BE49-F238E27FC236}">
                <a16:creationId xmlns:a16="http://schemas.microsoft.com/office/drawing/2014/main" id="{41964E54-A92B-6C4A-BA5D-CCDAA498695D}"/>
              </a:ext>
            </a:extLst>
          </p:cNvPr>
          <p:cNvSpPr>
            <a:spLocks noGrp="1"/>
          </p:cNvSpPr>
          <p:nvPr>
            <p:ph type="sldNum" sz="quarter" idx="12"/>
          </p:nvPr>
        </p:nvSpPr>
        <p:spPr/>
        <p:txBody>
          <a:bodyPr/>
          <a:lstStyle/>
          <a:p>
            <a:fld id="{7526E0BC-DD56-454F-8974-5164C40F6475}" type="slidenum">
              <a:rPr lang="en-US" smtClean="0"/>
              <a:t>‹#›</a:t>
            </a:fld>
            <a:endParaRPr lang="en-US"/>
          </a:p>
        </p:txBody>
      </p:sp>
      <p:cxnSp>
        <p:nvCxnSpPr>
          <p:cNvPr id="7" name="Straight Connector 6">
            <a:extLst>
              <a:ext uri="{FF2B5EF4-FFF2-40B4-BE49-F238E27FC236}">
                <a16:creationId xmlns:a16="http://schemas.microsoft.com/office/drawing/2014/main" id="{284E1A29-000A-384E-BED2-3D9A4257C783}"/>
              </a:ext>
            </a:extLst>
          </p:cNvPr>
          <p:cNvCxnSpPr>
            <a:cxnSpLocks/>
          </p:cNvCxnSpPr>
          <p:nvPr userDrawn="1"/>
        </p:nvCxnSpPr>
        <p:spPr>
          <a:xfrm>
            <a:off x="839416" y="4458247"/>
            <a:ext cx="10514383" cy="0"/>
          </a:xfrm>
          <a:prstGeom prst="line">
            <a:avLst/>
          </a:prstGeom>
          <a:ln w="25400">
            <a:solidFill>
              <a:schemeClr val="accent4"/>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78513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A96A-679B-2840-B59A-B46BAC2700D2}"/>
              </a:ext>
            </a:extLst>
          </p:cNvPr>
          <p:cNvSpPr>
            <a:spLocks noGrp="1"/>
          </p:cNvSpPr>
          <p:nvPr>
            <p:ph type="title"/>
          </p:nvPr>
        </p:nvSpPr>
        <p:spPr>
          <a:xfrm>
            <a:off x="839416" y="756000"/>
            <a:ext cx="10514384" cy="936000"/>
          </a:xfrm>
        </p:spPr>
        <p:txBody>
          <a:bodyPr tIns="18000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F4F732-2765-AE48-AB11-062E43F4D710}"/>
              </a:ext>
            </a:extLst>
          </p:cNvPr>
          <p:cNvSpPr>
            <a:spLocks noGrp="1"/>
          </p:cNvSpPr>
          <p:nvPr>
            <p:ph sz="half" idx="1"/>
          </p:nvPr>
        </p:nvSpPr>
        <p:spPr>
          <a:xfrm>
            <a:off x="838202" y="1825625"/>
            <a:ext cx="49697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FB17E4-75F4-184F-B371-76C9EC649448}"/>
              </a:ext>
            </a:extLst>
          </p:cNvPr>
          <p:cNvSpPr>
            <a:spLocks noGrp="1"/>
          </p:cNvSpPr>
          <p:nvPr>
            <p:ph sz="half" idx="2"/>
          </p:nvPr>
        </p:nvSpPr>
        <p:spPr>
          <a:xfrm>
            <a:off x="6384034" y="1825625"/>
            <a:ext cx="49697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ED5DAEF-8E72-F341-9069-219AAC29D4F0}"/>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7" name="Slide Number Placeholder 6">
            <a:extLst>
              <a:ext uri="{FF2B5EF4-FFF2-40B4-BE49-F238E27FC236}">
                <a16:creationId xmlns:a16="http://schemas.microsoft.com/office/drawing/2014/main" id="{7190DFB6-AA97-7F4F-B37F-4D40768FBBF1}"/>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113341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D94D-23E9-5547-AF51-98DF427F422E}"/>
              </a:ext>
            </a:extLst>
          </p:cNvPr>
          <p:cNvSpPr>
            <a:spLocks noGrp="1"/>
          </p:cNvSpPr>
          <p:nvPr>
            <p:ph type="title"/>
          </p:nvPr>
        </p:nvSpPr>
        <p:spPr>
          <a:xfrm>
            <a:off x="839417" y="756000"/>
            <a:ext cx="10515972" cy="9360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B67379A-13F5-854E-8B04-3D0F20BF8454}"/>
              </a:ext>
            </a:extLst>
          </p:cNvPr>
          <p:cNvSpPr>
            <a:spLocks noGrp="1"/>
          </p:cNvSpPr>
          <p:nvPr>
            <p:ph type="body" idx="1"/>
          </p:nvPr>
        </p:nvSpPr>
        <p:spPr>
          <a:xfrm>
            <a:off x="858780" y="1746479"/>
            <a:ext cx="50433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907D3-610F-F249-BA6B-2C4F79DEFE8E}"/>
              </a:ext>
            </a:extLst>
          </p:cNvPr>
          <p:cNvSpPr>
            <a:spLocks noGrp="1"/>
          </p:cNvSpPr>
          <p:nvPr>
            <p:ph sz="half" idx="2"/>
          </p:nvPr>
        </p:nvSpPr>
        <p:spPr>
          <a:xfrm>
            <a:off x="858780" y="2626181"/>
            <a:ext cx="5043363" cy="3563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1AAE7-7995-7948-9FE7-BDD44EDF4CE2}"/>
              </a:ext>
            </a:extLst>
          </p:cNvPr>
          <p:cNvSpPr>
            <a:spLocks noGrp="1"/>
          </p:cNvSpPr>
          <p:nvPr>
            <p:ph type="body" sz="quarter" idx="3"/>
          </p:nvPr>
        </p:nvSpPr>
        <p:spPr>
          <a:xfrm>
            <a:off x="6312025" y="1746479"/>
            <a:ext cx="50433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34B72-A4DE-A048-BEE0-A14F03B1BFFC}"/>
              </a:ext>
            </a:extLst>
          </p:cNvPr>
          <p:cNvSpPr>
            <a:spLocks noGrp="1"/>
          </p:cNvSpPr>
          <p:nvPr>
            <p:ph sz="quarter" idx="4"/>
          </p:nvPr>
        </p:nvSpPr>
        <p:spPr>
          <a:xfrm>
            <a:off x="6312025" y="2626181"/>
            <a:ext cx="5043364" cy="35634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9BA0FA6-DB3F-1742-94E7-93770D700AE0}"/>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9" name="Slide Number Placeholder 8">
            <a:extLst>
              <a:ext uri="{FF2B5EF4-FFF2-40B4-BE49-F238E27FC236}">
                <a16:creationId xmlns:a16="http://schemas.microsoft.com/office/drawing/2014/main" id="{F7BF2EAF-656B-7648-ADEB-A7432893714D}"/>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383621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A6B375-7E81-CB4C-8C7D-D7B7300DA5A4}"/>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5" name="Slide Number Placeholder 4">
            <a:extLst>
              <a:ext uri="{FF2B5EF4-FFF2-40B4-BE49-F238E27FC236}">
                <a16:creationId xmlns:a16="http://schemas.microsoft.com/office/drawing/2014/main" id="{35777F5C-F912-2743-9D6C-609D813C679F}"/>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6" name="Title 1">
            <a:extLst>
              <a:ext uri="{FF2B5EF4-FFF2-40B4-BE49-F238E27FC236}">
                <a16:creationId xmlns:a16="http://schemas.microsoft.com/office/drawing/2014/main" id="{1C2912BC-AEF4-F44C-B931-3CF999C413B6}"/>
              </a:ext>
            </a:extLst>
          </p:cNvPr>
          <p:cNvSpPr>
            <a:spLocks noGrp="1"/>
          </p:cNvSpPr>
          <p:nvPr>
            <p:ph type="title"/>
          </p:nvPr>
        </p:nvSpPr>
        <p:spPr>
          <a:xfrm>
            <a:off x="839417" y="756000"/>
            <a:ext cx="10515972" cy="936000"/>
          </a:xfrm>
        </p:spPr>
        <p:txBody>
          <a:bodyPr/>
          <a:lstStyle/>
          <a:p>
            <a:r>
              <a:rPr lang="en-US"/>
              <a:t>Click to edit Master title style</a:t>
            </a:r>
            <a:endParaRPr lang="en-US" dirty="0"/>
          </a:p>
        </p:txBody>
      </p:sp>
    </p:spTree>
    <p:extLst>
      <p:ext uri="{BB962C8B-B14F-4D97-AF65-F5344CB8AC3E}">
        <p14:creationId xmlns:p14="http://schemas.microsoft.com/office/powerpoint/2010/main" val="3184016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2025</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419483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4C8D5-B5BF-E943-9565-36CC9AB44791}"/>
              </a:ext>
            </a:extLst>
          </p:cNvPr>
          <p:cNvSpPr>
            <a:spLocks noGrp="1"/>
          </p:cNvSpPr>
          <p:nvPr>
            <p:ph type="title"/>
          </p:nvPr>
        </p:nvSpPr>
        <p:spPr>
          <a:xfrm>
            <a:off x="1202498" y="756000"/>
            <a:ext cx="10151302" cy="936000"/>
          </a:xfrm>
          <a:prstGeom prst="rect">
            <a:avLst/>
          </a:prstGeom>
        </p:spPr>
        <p:txBody>
          <a:bodyPr vert="horz" lIns="91440" tIns="18000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817AEF7-B686-D34D-8E95-4B0766B3F501}"/>
              </a:ext>
            </a:extLst>
          </p:cNvPr>
          <p:cNvSpPr>
            <a:spLocks noGrp="1"/>
          </p:cNvSpPr>
          <p:nvPr>
            <p:ph type="body" idx="1"/>
          </p:nvPr>
        </p:nvSpPr>
        <p:spPr>
          <a:xfrm>
            <a:off x="1202498" y="1825625"/>
            <a:ext cx="1015130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1DCBFFC-2631-6542-823E-938D98E06588}"/>
              </a:ext>
            </a:extLst>
          </p:cNvPr>
          <p:cNvSpPr>
            <a:spLocks noGrp="1"/>
          </p:cNvSpPr>
          <p:nvPr>
            <p:ph type="ftr" sz="quarter" idx="3"/>
          </p:nvPr>
        </p:nvSpPr>
        <p:spPr>
          <a:xfrm>
            <a:off x="7885215" y="6356350"/>
            <a:ext cx="2790701" cy="365125"/>
          </a:xfrm>
          <a:prstGeom prst="rect">
            <a:avLst/>
          </a:prstGeom>
        </p:spPr>
        <p:txBody>
          <a:bodyPr vert="horz" lIns="91440" tIns="45720" rIns="91440" bIns="45720" rtlCol="0" anchor="ctr"/>
          <a:lstStyle>
            <a:lvl1pPr algn="ctr">
              <a:defRPr sz="1100" baseline="0">
                <a:solidFill>
                  <a:schemeClr val="accent2"/>
                </a:solidFill>
              </a:defRPr>
            </a:lvl1pPr>
          </a:lstStyle>
          <a:p>
            <a:r>
              <a:rPr lang="en-AU" dirty="0"/>
              <a:t>Hepatitis C Elimination in Australia 2025</a:t>
            </a:r>
          </a:p>
        </p:txBody>
      </p:sp>
      <p:sp>
        <p:nvSpPr>
          <p:cNvPr id="6" name="Slide Number Placeholder 5">
            <a:extLst>
              <a:ext uri="{FF2B5EF4-FFF2-40B4-BE49-F238E27FC236}">
                <a16:creationId xmlns:a16="http://schemas.microsoft.com/office/drawing/2014/main" id="{E4A52BB0-A792-1546-B03C-D0C56298F4DF}"/>
              </a:ext>
            </a:extLst>
          </p:cNvPr>
          <p:cNvSpPr>
            <a:spLocks noGrp="1"/>
          </p:cNvSpPr>
          <p:nvPr>
            <p:ph type="sldNum" sz="quarter" idx="4"/>
          </p:nvPr>
        </p:nvSpPr>
        <p:spPr>
          <a:xfrm>
            <a:off x="10806544" y="6356350"/>
            <a:ext cx="547255" cy="365125"/>
          </a:xfrm>
          <a:prstGeom prst="rect">
            <a:avLst/>
          </a:prstGeom>
        </p:spPr>
        <p:txBody>
          <a:bodyPr vert="horz" lIns="91440" tIns="45720" rIns="91440" bIns="45720" rtlCol="0" anchor="ctr"/>
          <a:lstStyle>
            <a:lvl1pPr algn="r">
              <a:defRPr sz="1200">
                <a:solidFill>
                  <a:schemeClr val="accent2"/>
                </a:solidFill>
              </a:defRPr>
            </a:lvl1pPr>
          </a:lstStyle>
          <a:p>
            <a:fld id="{7526E0BC-DD56-454F-8974-5164C40F6475}" type="slidenum">
              <a:rPr lang="en-US" smtClean="0"/>
              <a:pPr/>
              <a:t>‹#›</a:t>
            </a:fld>
            <a:endParaRPr lang="en-US" dirty="0"/>
          </a:p>
        </p:txBody>
      </p:sp>
    </p:spTree>
    <p:extLst>
      <p:ext uri="{BB962C8B-B14F-4D97-AF65-F5344CB8AC3E}">
        <p14:creationId xmlns:p14="http://schemas.microsoft.com/office/powerpoint/2010/main" val="3577527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1" r:id="rId5"/>
    <p:sldLayoutId id="2147483652" r:id="rId6"/>
    <p:sldLayoutId id="2147483653" r:id="rId7"/>
    <p:sldLayoutId id="2147483654" r:id="rId8"/>
    <p:sldLayoutId id="2147483655" r:id="rId9"/>
    <p:sldLayoutId id="2147483661" r:id="rId10"/>
    <p:sldLayoutId id="2147483669" r:id="rId11"/>
    <p:sldLayoutId id="2147483670" r:id="rId12"/>
    <p:sldLayoutId id="2147483662" r:id="rId13"/>
    <p:sldLayoutId id="2147483663" r:id="rId14"/>
    <p:sldLayoutId id="2147483664" r:id="rId15"/>
    <p:sldLayoutId id="2147483660" r:id="rId16"/>
    <p:sldLayoutId id="2147483671" r:id="rId17"/>
    <p:sldLayoutId id="2147483656" r:id="rId18"/>
    <p:sldLayoutId id="2147483657" r:id="rId19"/>
    <p:sldLayoutId id="2147483658" r:id="rId20"/>
    <p:sldLayoutId id="2147483659" r:id="rId21"/>
  </p:sldLayoutIdLst>
  <p:hf sldNum="0"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emf"/><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www.who.int/publications/i/item/9789240053779" TargetMode="External"/><Relationship Id="rId13" Type="http://schemas.openxmlformats.org/officeDocument/2006/relationships/hyperlink" Target="https://doi.org/10.1016/j.drugalcdep.2015.11.022" TargetMode="External"/><Relationship Id="rId3" Type="http://schemas.openxmlformats.org/officeDocument/2006/relationships/hyperlink" Target="https://doi.org/10.1093/cid/civ197" TargetMode="External"/><Relationship Id="rId7" Type="http://schemas.openxmlformats.org/officeDocument/2006/relationships/hyperlink" Target="https://doi.org/10.1016/j.lanwpc.2024.101240" TargetMode="External"/><Relationship Id="rId12" Type="http://schemas.openxmlformats.org/officeDocument/2006/relationships/hyperlink" Target="https://www.health.gov.au/our&#8209;work/nndss" TargetMode="External"/><Relationship Id="rId2" Type="http://schemas.openxmlformats.org/officeDocument/2006/relationships/hyperlink" Target="https://doi.org/10.1016/j.jhep.2019.04.014" TargetMode="External"/><Relationship Id="rId1" Type="http://schemas.openxmlformats.org/officeDocument/2006/relationships/slideLayout" Target="../slideLayouts/slideLayout2.xml"/><Relationship Id="rId6" Type="http://schemas.openxmlformats.org/officeDocument/2006/relationships/hyperlink" Target="https://www.kirby.unsw.edu.au/research/reports/Blood&#8209;borne&#8209;viral&#8209;and&#8209;sexually&#8209;transmissible&#8209;infections&#8209;in&#8209;Aboriginal&#8209;and&#8209;Torres&#8209;Strait&#8209;Islander&#8209;peoples&#8209;Annual&#8209;surveillance&#8209;report&#8209;2024" TargetMode="External"/><Relationship Id="rId11" Type="http://schemas.openxmlformats.org/officeDocument/2006/relationships/hyperlink" Target="https://doi.org/10.1371/journal.pone.0257369" TargetMode="External"/><Relationship Id="rId5" Type="http://schemas.openxmlformats.org/officeDocument/2006/relationships/hyperlink" Target="https://www.kirby.unsw.edu.au/research/reports/asr2024" TargetMode="External"/><Relationship Id="rId15" Type="http://schemas.openxmlformats.org/officeDocument/2006/relationships/hyperlink" Target="https://www.researchprotocols.org/2018/11/e11028/" TargetMode="External"/><Relationship Id="rId10" Type="http://schemas.openxmlformats.org/officeDocument/2006/relationships/hyperlink" Target="https://doi.org/10.1111/jvh.13013" TargetMode="External"/><Relationship Id="rId4" Type="http://schemas.openxmlformats.org/officeDocument/2006/relationships/hyperlink" Target="https://doi.org/10.1111/j.1365&#8209;2125.2012.04419.x" TargetMode="External"/><Relationship Id="rId9" Type="http://schemas.openxmlformats.org/officeDocument/2006/relationships/hyperlink" Target="https://www.health.gov.au/resources/publications/fifth&#8209;national&#8209;hepatitis&#8209;c&#8209;strategy&#8209;2018&#8209;2022" TargetMode="External"/><Relationship Id="rId14" Type="http://schemas.openxmlformats.org/officeDocument/2006/relationships/hyperlink" Target="https://accessproject.org.au/"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hepcpoct.com.au/" TargetMode="External"/><Relationship Id="rId13" Type="http://schemas.openxmlformats.org/officeDocument/2006/relationships/hyperlink" Target="https://www.kirby.unsw.edu.au/research/reports/monitoring-hepatitis-c-treatment-uptake-australia-issue-15-july-2025" TargetMode="External"/><Relationship Id="rId3" Type="http://schemas.openxmlformats.org/officeDocument/2006/relationships/hyperlink" Target="http://testingportal.ashm.org.au/national" TargetMode="External"/><Relationship Id="rId7" Type="http://schemas.openxmlformats.org/officeDocument/2006/relationships/hyperlink" Target="https://www.nphn.net.au/about" TargetMode="External"/><Relationship Id="rId12" Type="http://schemas.openxmlformats.org/officeDocument/2006/relationships/hyperlink" Target="http://dx.doi/" TargetMode="External"/><Relationship Id="rId2" Type="http://schemas.openxmlformats.org/officeDocument/2006/relationships/hyperlink" Target="https://www.jmir.org/2020/6/e16757/" TargetMode="External"/><Relationship Id="rId16" Type="http://schemas.openxmlformats.org/officeDocument/2006/relationships/hyperlink" Target="https://doi.org/10.1016/j.jhep.2022.09.011" TargetMode="External"/><Relationship Id="rId1" Type="http://schemas.openxmlformats.org/officeDocument/2006/relationships/slideLayout" Target="../slideLayouts/slideLayout2.xml"/><Relationship Id="rId6" Type="http://schemas.openxmlformats.org/officeDocument/2006/relationships/hyperlink" Target="http://medicarestatistics.humanservices.gov.au/statistics/mbs_item.jsp" TargetMode="External"/><Relationship Id="rId11" Type="http://schemas.openxmlformats.org/officeDocument/2006/relationships/hyperlink" Target="https://doi.org/10.1093/cid/ciw075" TargetMode="External"/><Relationship Id="rId5" Type="http://schemas.openxmlformats.org/officeDocument/2006/relationships/hyperlink" Target="https://www.kirby.unsw.edu.au/research/projects/ansps" TargetMode="External"/><Relationship Id="rId15" Type="http://schemas.openxmlformats.org/officeDocument/2006/relationships/hyperlink" Target="https://doi.org/10.1111/jvh.13705" TargetMode="External"/><Relationship Id="rId10" Type="http://schemas.openxmlformats.org/officeDocument/2006/relationships/hyperlink" Target="https://doi.org/10.5694/mja2.50544" TargetMode="External"/><Relationship Id="rId4" Type="http://schemas.openxmlformats.org/officeDocument/2006/relationships/hyperlink" Target="https://www.hepcguidelines.org.au/" TargetMode="External"/><Relationship Id="rId9" Type="http://schemas.openxmlformats.org/officeDocument/2006/relationships/hyperlink" Target="https://doi.org/10.1186/s12879" TargetMode="External"/><Relationship Id="rId14" Type="http://schemas.openxmlformats.org/officeDocument/2006/relationships/hyperlink" Target="https://www.kirby.unsw.edu.au/research/projects/reach-c"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1007/s00127" TargetMode="External"/><Relationship Id="rId3" Type="http://schemas.openxmlformats.org/officeDocument/2006/relationships/hyperlink" Target="https://www.burnet.edu.au/our-work/" TargetMode="External"/><Relationship Id="rId7" Type="http://schemas.openxmlformats.org/officeDocument/2006/relationships/hyperlink" Target="https://doi.org/10.1111/" TargetMode="External"/><Relationship Id="rId2" Type="http://schemas.openxmlformats.org/officeDocument/2006/relationships/hyperlink" Target="https://doi.org/10.1371/journal.pone.0235445" TargetMode="External"/><Relationship Id="rId1" Type="http://schemas.openxmlformats.org/officeDocument/2006/relationships/slideLayout" Target="../slideLayouts/slideLayout2.xml"/><Relationship Id="rId6" Type="http://schemas.openxmlformats.org/officeDocument/2006/relationships/hyperlink" Target="https://doi.org/10.1016/j.drugpo.2021.103292" TargetMode="External"/><Relationship Id="rId11" Type="http://schemas.openxmlformats.org/officeDocument/2006/relationships/hyperlink" Target="https://www.kirby.unsw.edu.au/research/reports/needle-syringe-program-national-minimum-data-collection-2024-national-data-report" TargetMode="External"/><Relationship Id="rId5" Type="http://schemas.openxmlformats.org/officeDocument/2006/relationships/hyperlink" Target="https://doi.org/10.1111/1753" TargetMode="External"/><Relationship Id="rId10" Type="http://schemas.openxmlformats.org/officeDocument/2006/relationships/hyperlink" Target="https://doi.org/10.26190/unsworks/30442" TargetMode="External"/><Relationship Id="rId4" Type="http://schemas.openxmlformats.org/officeDocument/2006/relationships/hyperlink" Target="https://www.anzlitr.org/" TargetMode="External"/><Relationship Id="rId9" Type="http://schemas.openxmlformats.org/officeDocument/2006/relationships/hyperlink" Target="https://doi.org/10.26190/unsworks/30441"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abs.gov.au/statistics/people/population" TargetMode="External"/><Relationship Id="rId13" Type="http://schemas.openxmlformats.org/officeDocument/2006/relationships/hyperlink" Target="https://doi.org/10.1111/add.16113" TargetMode="External"/><Relationship Id="rId3" Type="http://schemas.openxmlformats.org/officeDocument/2006/relationships/hyperlink" Target="https://doi.org/10.1111/jvh.12701" TargetMode="External"/><Relationship Id="rId7" Type="http://schemas.openxmlformats.org/officeDocument/2006/relationships/hyperlink" Target="https://ashm.org.au/programs/Viral&#8209;Hepatitis&#8209;Mapping&#8209;Project/" TargetMode="External"/><Relationship Id="rId12" Type="http://schemas.openxmlformats.org/officeDocument/2006/relationships/hyperlink" Target="https://www.kirby.unsw.edu.au/research/reports/national&#8209;prison&#8209;entrants&#8209;bloodborne&#8209;virus&#8209;and&#8209;risk&#8209;behaviour&#8209;survey&#8209;report&#8209;2004&#8209;2007&#8209;2010&#8209;2013&#8209;and&#8209;2016" TargetMode="External"/><Relationship Id="rId2" Type="http://schemas.openxmlformats.org/officeDocument/2006/relationships/hyperlink" Target="https://doi.org/10.1016/S2468" TargetMode="External"/><Relationship Id="rId1" Type="http://schemas.openxmlformats.org/officeDocument/2006/relationships/slideLayout" Target="../slideLayouts/slideLayout2.xml"/><Relationship Id="rId6" Type="http://schemas.openxmlformats.org/officeDocument/2006/relationships/hyperlink" Target="https://doi.org/10.1071/SH16072" TargetMode="External"/><Relationship Id="rId11" Type="http://schemas.openxmlformats.org/officeDocument/2006/relationships/hyperlink" Target="https://www.kirby.unsw.edu.au/research/reports/asr2023" TargetMode="External"/><Relationship Id="rId5" Type="http://schemas.openxmlformats.org/officeDocument/2006/relationships/hyperlink" Target="https://www.unsw.edu.au/research/csrh/our&#8209;projects/annual&#8209;report&#8209;of&#8209;trends&#8209;in&#8209;behaviour" TargetMode="External"/><Relationship Id="rId10" Type="http://schemas.openxmlformats.org/officeDocument/2006/relationships/hyperlink" Target="https://www.kirby.unsw.edu.au/report&#8209;type/annual&#8209;surveillance&#8209;reports?page=0" TargetMode="External"/><Relationship Id="rId4" Type="http://schemas.openxmlformats.org/officeDocument/2006/relationships/hyperlink" Target="https://www.unsw.edu.au/research/ndarc/resources/australian&#8209;drug&#8209;trends&#8209;2024&#8209;key&#8209;findings&#8209;from&#8209;the&#8209;idrs" TargetMode="External"/><Relationship Id="rId9" Type="http://schemas.openxmlformats.org/officeDocument/2006/relationships/hyperlink" Target="https://www.abs.gov.au/statistics/people/crime&#8209;and&#8209;justice/prisoners&#8209;australia/2024"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kirby.unsw.edu.au/research/" TargetMode="External"/><Relationship Id="rId3" Type="http://schemas.openxmlformats.org/officeDocument/2006/relationships/hyperlink" Target="https://www/" TargetMode="External"/><Relationship Id="rId7" Type="http://schemas.openxmlformats.org/officeDocument/2006/relationships/hyperlink" Target="https://doi.org/10.1016/j.drugpo.2022.103706" TargetMode="External"/><Relationship Id="rId2" Type="http://schemas.openxmlformats.org/officeDocument/2006/relationships/hyperlink" Target="https://www.health.gov.au/resources/collections/cdna&#8209;surveillance&#8209;case&#8209;definitions?utm_source=health.gov.au&amp;utm_medium=callout&#8209;auto&#8209;custom&amp;utm_campaign=digital_transformation" TargetMode="External"/><Relationship Id="rId1" Type="http://schemas.openxmlformats.org/officeDocument/2006/relationships/slideLayout" Target="../slideLayouts/slideLayout2.xml"/><Relationship Id="rId6" Type="http://schemas.openxmlformats.org/officeDocument/2006/relationships/hyperlink" Target="https://doi.org/10.1111/jvh.13393" TargetMode="External"/><Relationship Id="rId5" Type="http://schemas.openxmlformats.org/officeDocument/2006/relationships/hyperlink" Target="https://www.kirby.unsw.edu.au/research/projects/ansps" TargetMode="External"/><Relationship Id="rId10" Type="http://schemas.openxmlformats.org/officeDocument/2006/relationships/hyperlink" Target="https://doi.org/10.1016/j.drugpo.2017.07.006" TargetMode="External"/><Relationship Id="rId4" Type="http://schemas.openxmlformats.org/officeDocument/2006/relationships/hyperlink" Target="https://doi.org/10.1017/S095026881700098X" TargetMode="External"/><Relationship Id="rId9" Type="http://schemas.openxmlformats.org/officeDocument/2006/relationships/hyperlink" Target="https://doi.org/10.3390/v1606095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76C343A-A934-4A4E-8828-1A27638B4D12}"/>
              </a:ext>
            </a:extLst>
          </p:cNvPr>
          <p:cNvSpPr>
            <a:spLocks noGrp="1"/>
          </p:cNvSpPr>
          <p:nvPr>
            <p:ph type="subTitle" idx="1"/>
          </p:nvPr>
        </p:nvSpPr>
        <p:spPr/>
        <p:txBody>
          <a:bodyPr/>
          <a:lstStyle/>
          <a:p>
            <a:r>
              <a:rPr lang="en-US" dirty="0"/>
              <a:t>Annual Report 2025</a:t>
            </a:r>
          </a:p>
        </p:txBody>
      </p:sp>
    </p:spTree>
    <p:extLst>
      <p:ext uri="{BB962C8B-B14F-4D97-AF65-F5344CB8AC3E}">
        <p14:creationId xmlns:p14="http://schemas.microsoft.com/office/powerpoint/2010/main" val="1804789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A01C-1FF1-2871-3376-5AADEE697CA8}"/>
              </a:ext>
            </a:extLst>
          </p:cNvPr>
          <p:cNvSpPr>
            <a:spLocks noGrp="1"/>
          </p:cNvSpPr>
          <p:nvPr>
            <p:ph type="title"/>
          </p:nvPr>
        </p:nvSpPr>
        <p:spPr/>
        <p:txBody>
          <a:bodyPr/>
          <a:lstStyle/>
          <a:p>
            <a:r>
              <a:rPr lang="en-US" dirty="0"/>
              <a:t>Figure 3. Incidence of primary hepatitis C infection among GBM living with HIV tested at ACCESS GBM or sexual health clinics, ACCESS, 2017–2024</a:t>
            </a:r>
            <a:endParaRPr lang="en-AU" dirty="0"/>
          </a:p>
        </p:txBody>
      </p:sp>
      <p:sp>
        <p:nvSpPr>
          <p:cNvPr id="3" name="Footer Placeholder 2">
            <a:extLst>
              <a:ext uri="{FF2B5EF4-FFF2-40B4-BE49-F238E27FC236}">
                <a16:creationId xmlns:a16="http://schemas.microsoft.com/office/drawing/2014/main" id="{54FA5C12-1B8D-31FC-B5F6-6D7968004C83}"/>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A4D878B5-06A1-C00E-8AF0-FCF30F124437}"/>
              </a:ext>
            </a:extLst>
          </p:cNvPr>
          <p:cNvSpPr>
            <a:spLocks noGrp="1"/>
          </p:cNvSpPr>
          <p:nvPr>
            <p:ph type="body" sz="quarter" idx="14"/>
          </p:nvPr>
        </p:nvSpPr>
        <p:spPr/>
        <p:txBody>
          <a:bodyPr/>
          <a:lstStyle/>
          <a:p>
            <a:r>
              <a:rPr lang="en-GB" dirty="0"/>
              <a:t>New infections</a:t>
            </a:r>
            <a:r>
              <a:rPr lang="en-AU" dirty="0"/>
              <a:t> </a:t>
            </a:r>
            <a:endParaRPr lang="en-US" dirty="0"/>
          </a:p>
        </p:txBody>
      </p:sp>
      <p:sp>
        <p:nvSpPr>
          <p:cNvPr id="5" name="Text Placeholder 4">
            <a:extLst>
              <a:ext uri="{FF2B5EF4-FFF2-40B4-BE49-F238E27FC236}">
                <a16:creationId xmlns:a16="http://schemas.microsoft.com/office/drawing/2014/main" id="{4570C08B-9D18-BE06-E97E-6B15B25776FF}"/>
              </a:ext>
            </a:extLst>
          </p:cNvPr>
          <p:cNvSpPr>
            <a:spLocks noGrp="1"/>
          </p:cNvSpPr>
          <p:nvPr>
            <p:ph type="body" sz="quarter" idx="15"/>
          </p:nvPr>
        </p:nvSpPr>
        <p:spPr/>
        <p:txBody>
          <a:bodyPr/>
          <a:lstStyle/>
          <a:p>
            <a:r>
              <a:rPr lang="en-AU" dirty="0"/>
              <a:t>Source: ACCESS.(13)</a:t>
            </a:r>
          </a:p>
        </p:txBody>
      </p:sp>
      <p:pic>
        <p:nvPicPr>
          <p:cNvPr id="8" name="Picture Placeholder 7" descr="A screenshot of a graph&#10;&#10;AI-generated content may be incorrect.">
            <a:extLst>
              <a:ext uri="{FF2B5EF4-FFF2-40B4-BE49-F238E27FC236}">
                <a16:creationId xmlns:a16="http://schemas.microsoft.com/office/drawing/2014/main" id="{379FCBD8-ADFF-6FE6-1050-43E0511DCC3C}"/>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87952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07CC6-FD03-703E-6338-B4054D13F923}"/>
              </a:ext>
            </a:extLst>
          </p:cNvPr>
          <p:cNvSpPr>
            <a:spLocks noGrp="1"/>
          </p:cNvSpPr>
          <p:nvPr>
            <p:ph type="title"/>
          </p:nvPr>
        </p:nvSpPr>
        <p:spPr/>
        <p:txBody>
          <a:bodyPr/>
          <a:lstStyle/>
          <a:p>
            <a:r>
              <a:rPr lang="en-US" dirty="0"/>
              <a:t>Figure 4. Number of individuals attending ACCESS primary care clinics and proportion tested for HCV (HCV antibody only or HCV antibody and RNA or HCV RNA only), ACCESS, 2017–2024</a:t>
            </a:r>
            <a:endParaRPr lang="en-AU" dirty="0"/>
          </a:p>
        </p:txBody>
      </p:sp>
      <p:sp>
        <p:nvSpPr>
          <p:cNvPr id="3" name="Footer Placeholder 2">
            <a:extLst>
              <a:ext uri="{FF2B5EF4-FFF2-40B4-BE49-F238E27FC236}">
                <a16:creationId xmlns:a16="http://schemas.microsoft.com/office/drawing/2014/main" id="{C99E4C62-9A9C-5602-FBB6-9F11DF6527AC}"/>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89AC7ED4-744E-127F-52DC-5A2D39039C88}"/>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28C4DDAB-B936-DD74-3CDE-9FE3A7DEBC8F}"/>
              </a:ext>
            </a:extLst>
          </p:cNvPr>
          <p:cNvSpPr>
            <a:spLocks noGrp="1"/>
          </p:cNvSpPr>
          <p:nvPr>
            <p:ph type="body" sz="quarter" idx="15"/>
          </p:nvPr>
        </p:nvSpPr>
        <p:spPr/>
        <p:txBody>
          <a:bodyPr/>
          <a:lstStyle/>
          <a:p>
            <a:r>
              <a:rPr lang="en-AU" dirty="0"/>
              <a:t>Source: ACCESS.(13)</a:t>
            </a:r>
          </a:p>
        </p:txBody>
      </p:sp>
      <p:pic>
        <p:nvPicPr>
          <p:cNvPr id="8" name="Picture Placeholder 7" descr="A graph with a line and a graph&#10;&#10;AI-generated content may be incorrect.">
            <a:extLst>
              <a:ext uri="{FF2B5EF4-FFF2-40B4-BE49-F238E27FC236}">
                <a16:creationId xmlns:a16="http://schemas.microsoft.com/office/drawing/2014/main" id="{9D4341FE-12BC-3D86-5B8A-1C6CA48126F5}"/>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48927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C4B8-0E1A-0904-B682-429E3CF9748C}"/>
              </a:ext>
            </a:extLst>
          </p:cNvPr>
          <p:cNvSpPr>
            <a:spLocks noGrp="1"/>
          </p:cNvSpPr>
          <p:nvPr>
            <p:ph type="title"/>
          </p:nvPr>
        </p:nvSpPr>
        <p:spPr/>
        <p:txBody>
          <a:bodyPr/>
          <a:lstStyle/>
          <a:p>
            <a:r>
              <a:rPr lang="en-US" dirty="0"/>
              <a:t>Figure 5. Number of GBM living with HIV attending ACCESS GBM or sexual health clinics and proportion tested for HCV (HCV antibody only or HCV antibody and RNA or HCV RNA only), ACCESS, 2017–2024</a:t>
            </a:r>
            <a:endParaRPr lang="en-AU" dirty="0"/>
          </a:p>
        </p:txBody>
      </p:sp>
      <p:sp>
        <p:nvSpPr>
          <p:cNvPr id="3" name="Footer Placeholder 2">
            <a:extLst>
              <a:ext uri="{FF2B5EF4-FFF2-40B4-BE49-F238E27FC236}">
                <a16:creationId xmlns:a16="http://schemas.microsoft.com/office/drawing/2014/main" id="{93A78199-D934-28C6-6CE2-341BB86708FC}"/>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9EB7A048-8B98-F206-2173-F1B3C6C4E716}"/>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6158FF3B-FFE1-0CDA-5FF3-99B5E51636EA}"/>
              </a:ext>
            </a:extLst>
          </p:cNvPr>
          <p:cNvSpPr>
            <a:spLocks noGrp="1"/>
          </p:cNvSpPr>
          <p:nvPr>
            <p:ph type="body" sz="quarter" idx="15"/>
          </p:nvPr>
        </p:nvSpPr>
        <p:spPr/>
        <p:txBody>
          <a:bodyPr/>
          <a:lstStyle/>
          <a:p>
            <a:r>
              <a:rPr lang="en-AU" dirty="0"/>
              <a:t>Source: ACCESS.(13)</a:t>
            </a:r>
          </a:p>
        </p:txBody>
      </p:sp>
      <p:pic>
        <p:nvPicPr>
          <p:cNvPr id="8" name="Picture Placeholder 7" descr="A graph of a graph showing the growth of the company's sales&#10;&#10;AI-generated content may be incorrect.">
            <a:extLst>
              <a:ext uri="{FF2B5EF4-FFF2-40B4-BE49-F238E27FC236}">
                <a16:creationId xmlns:a16="http://schemas.microsoft.com/office/drawing/2014/main" id="{866F0799-01FD-C85B-813C-E60283F66139}"/>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449135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4860-50BD-AFB0-7D62-110CACEA5653}"/>
              </a:ext>
            </a:extLst>
          </p:cNvPr>
          <p:cNvSpPr>
            <a:spLocks noGrp="1"/>
          </p:cNvSpPr>
          <p:nvPr>
            <p:ph type="title"/>
          </p:nvPr>
        </p:nvSpPr>
        <p:spPr/>
        <p:txBody>
          <a:bodyPr/>
          <a:lstStyle/>
          <a:p>
            <a:r>
              <a:rPr lang="en-US" dirty="0"/>
              <a:t>Figure 6. Number of individuals ever prescribed opioid agonist therapy attending ACCESS primary care clinics and proportion tested for HCV (HCV antibody only or HCV antibody and RNA or HCV RNA only), ACCESS, 2017–2024</a:t>
            </a:r>
            <a:endParaRPr lang="en-AU" dirty="0"/>
          </a:p>
        </p:txBody>
      </p:sp>
      <p:sp>
        <p:nvSpPr>
          <p:cNvPr id="3" name="Footer Placeholder 2">
            <a:extLst>
              <a:ext uri="{FF2B5EF4-FFF2-40B4-BE49-F238E27FC236}">
                <a16:creationId xmlns:a16="http://schemas.microsoft.com/office/drawing/2014/main" id="{E871E4C5-2A9B-4E74-59D1-4615433E2800}"/>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E20466DC-BD31-76F3-5674-7D5525B9DB23}"/>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52076652-D6DF-7241-F494-C8E055058258}"/>
              </a:ext>
            </a:extLst>
          </p:cNvPr>
          <p:cNvSpPr>
            <a:spLocks noGrp="1"/>
          </p:cNvSpPr>
          <p:nvPr>
            <p:ph type="body" sz="quarter" idx="15"/>
          </p:nvPr>
        </p:nvSpPr>
        <p:spPr/>
        <p:txBody>
          <a:bodyPr/>
          <a:lstStyle/>
          <a:p>
            <a:r>
              <a:rPr lang="en-AU" dirty="0"/>
              <a:t>Source: ACCESS.(13)</a:t>
            </a:r>
          </a:p>
        </p:txBody>
      </p:sp>
      <p:pic>
        <p:nvPicPr>
          <p:cNvPr id="8" name="Picture Placeholder 7" descr="A graph with a line and a line&#10;&#10;AI-generated content may be incorrect.">
            <a:extLst>
              <a:ext uri="{FF2B5EF4-FFF2-40B4-BE49-F238E27FC236}">
                <a16:creationId xmlns:a16="http://schemas.microsoft.com/office/drawing/2014/main" id="{0CD596F7-050C-8389-B237-804C7B6759FB}"/>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984088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C926-1A13-2979-151E-B2E5D3FCA6C9}"/>
              </a:ext>
            </a:extLst>
          </p:cNvPr>
          <p:cNvSpPr>
            <a:spLocks noGrp="1"/>
          </p:cNvSpPr>
          <p:nvPr>
            <p:ph type="title"/>
          </p:nvPr>
        </p:nvSpPr>
        <p:spPr/>
        <p:txBody>
          <a:bodyPr/>
          <a:lstStyle/>
          <a:p>
            <a:r>
              <a:rPr lang="en-US" dirty="0"/>
              <a:t>Figure 7. Number of Aboriginal and/or Torres Strait Islander people attending ACCESS sexual health or primary care clinics and proportion tested for HCV (HCV antibody only or HCV antibody and RNA or HCV RNA only), ACCESS, 2017–2024</a:t>
            </a:r>
            <a:endParaRPr lang="en-AU" dirty="0"/>
          </a:p>
        </p:txBody>
      </p:sp>
      <p:sp>
        <p:nvSpPr>
          <p:cNvPr id="3" name="Footer Placeholder 2">
            <a:extLst>
              <a:ext uri="{FF2B5EF4-FFF2-40B4-BE49-F238E27FC236}">
                <a16:creationId xmlns:a16="http://schemas.microsoft.com/office/drawing/2014/main" id="{3A7C2C45-F0A3-CC6E-BC45-779C60D30968}"/>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22A09D6D-6613-50D4-8656-6E56428B7BCD}"/>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42F18BC7-27E5-25FD-5053-789DA2394CBD}"/>
              </a:ext>
            </a:extLst>
          </p:cNvPr>
          <p:cNvSpPr>
            <a:spLocks noGrp="1"/>
          </p:cNvSpPr>
          <p:nvPr>
            <p:ph type="body" sz="quarter" idx="15"/>
          </p:nvPr>
        </p:nvSpPr>
        <p:spPr/>
        <p:txBody>
          <a:bodyPr/>
          <a:lstStyle/>
          <a:p>
            <a:r>
              <a:rPr lang="en-AU" dirty="0"/>
              <a:t>Source: ACCESS.(13)</a:t>
            </a:r>
          </a:p>
        </p:txBody>
      </p:sp>
      <p:pic>
        <p:nvPicPr>
          <p:cNvPr id="8" name="Picture Placeholder 7" descr="A graph of a bar graph&#10;&#10;AI-generated content may be incorrect.">
            <a:extLst>
              <a:ext uri="{FF2B5EF4-FFF2-40B4-BE49-F238E27FC236}">
                <a16:creationId xmlns:a16="http://schemas.microsoft.com/office/drawing/2014/main" id="{D34712D6-C4C9-00B5-6994-73725DD52DE7}"/>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34099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9771-9AC8-097C-7E67-B6D0CF2EAB6E}"/>
              </a:ext>
            </a:extLst>
          </p:cNvPr>
          <p:cNvSpPr>
            <a:spLocks noGrp="1"/>
          </p:cNvSpPr>
          <p:nvPr>
            <p:ph type="title"/>
          </p:nvPr>
        </p:nvSpPr>
        <p:spPr/>
        <p:txBody>
          <a:bodyPr/>
          <a:lstStyle/>
          <a:p>
            <a:r>
              <a:rPr lang="en-US" dirty="0"/>
              <a:t>Figure 8. Number of individuals tested for HCV antibody at ACCESS primary care clinics and proportion of HCV antibody tests positive by gender, ACCESS, 2017–2024</a:t>
            </a:r>
            <a:endParaRPr lang="en-AU" dirty="0"/>
          </a:p>
        </p:txBody>
      </p:sp>
      <p:sp>
        <p:nvSpPr>
          <p:cNvPr id="3" name="Footer Placeholder 2">
            <a:extLst>
              <a:ext uri="{FF2B5EF4-FFF2-40B4-BE49-F238E27FC236}">
                <a16:creationId xmlns:a16="http://schemas.microsoft.com/office/drawing/2014/main" id="{56F0D2C8-DA4D-863C-617F-B8C6B5085C4A}"/>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D526CCA6-67DE-900F-615D-BF0AB9975551}"/>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0D472E1F-E2D7-6723-BE7C-9053DB1A888D}"/>
              </a:ext>
            </a:extLst>
          </p:cNvPr>
          <p:cNvSpPr>
            <a:spLocks noGrp="1"/>
          </p:cNvSpPr>
          <p:nvPr>
            <p:ph type="body" sz="quarter" idx="15"/>
          </p:nvPr>
        </p:nvSpPr>
        <p:spPr/>
        <p:txBody>
          <a:bodyPr/>
          <a:lstStyle/>
          <a:p>
            <a:r>
              <a:rPr lang="en-AU" dirty="0"/>
              <a:t>Source: ACCESS.(13)</a:t>
            </a:r>
          </a:p>
        </p:txBody>
      </p:sp>
      <p:pic>
        <p:nvPicPr>
          <p:cNvPr id="8" name="Picture Placeholder 7" descr="A graph of a graph with numbers and lines&#10;&#10;AI-generated content may be incorrect.">
            <a:extLst>
              <a:ext uri="{FF2B5EF4-FFF2-40B4-BE49-F238E27FC236}">
                <a16:creationId xmlns:a16="http://schemas.microsoft.com/office/drawing/2014/main" id="{5F898A25-F7F5-6D73-0E3A-E6C9C2EA10CF}"/>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84343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0D90-EEA5-5F74-18D4-D2D3654065FF}"/>
              </a:ext>
            </a:extLst>
          </p:cNvPr>
          <p:cNvSpPr>
            <a:spLocks noGrp="1"/>
          </p:cNvSpPr>
          <p:nvPr>
            <p:ph type="title"/>
          </p:nvPr>
        </p:nvSpPr>
        <p:spPr/>
        <p:txBody>
          <a:bodyPr/>
          <a:lstStyle/>
          <a:p>
            <a:r>
              <a:rPr lang="en-US" dirty="0"/>
              <a:t>Figure 9. Number of GBM living with HIV tested for HCV antibody at ACCESS GBM or sexual health clinics and proportion of HCV antibody tests positive, ACCESS, 2017–2024</a:t>
            </a:r>
            <a:endParaRPr lang="en-AU" dirty="0"/>
          </a:p>
        </p:txBody>
      </p:sp>
      <p:sp>
        <p:nvSpPr>
          <p:cNvPr id="3" name="Footer Placeholder 2">
            <a:extLst>
              <a:ext uri="{FF2B5EF4-FFF2-40B4-BE49-F238E27FC236}">
                <a16:creationId xmlns:a16="http://schemas.microsoft.com/office/drawing/2014/main" id="{8941D344-3157-7FF5-3D9A-E9EC04A4F0B6}"/>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269CA2EF-FF89-2B80-379A-4F5D1CBDB1E8}"/>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E28BF125-A754-6B80-E820-07250A6BFC1F}"/>
              </a:ext>
            </a:extLst>
          </p:cNvPr>
          <p:cNvSpPr>
            <a:spLocks noGrp="1"/>
          </p:cNvSpPr>
          <p:nvPr>
            <p:ph type="body" sz="quarter" idx="15"/>
          </p:nvPr>
        </p:nvSpPr>
        <p:spPr/>
        <p:txBody>
          <a:bodyPr/>
          <a:lstStyle/>
          <a:p>
            <a:r>
              <a:rPr lang="en-AU" dirty="0"/>
              <a:t>Source: ACCESS.(13)</a:t>
            </a:r>
          </a:p>
        </p:txBody>
      </p:sp>
      <p:pic>
        <p:nvPicPr>
          <p:cNvPr id="8" name="Picture Placeholder 7" descr="A graph of a bar graph&#10;&#10;AI-generated content may be incorrect.">
            <a:extLst>
              <a:ext uri="{FF2B5EF4-FFF2-40B4-BE49-F238E27FC236}">
                <a16:creationId xmlns:a16="http://schemas.microsoft.com/office/drawing/2014/main" id="{5E6EDCC8-3165-5606-9620-3EAA16456186}"/>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003630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E8FCE-DC68-B3A6-2C46-7FC86E256E39}"/>
              </a:ext>
            </a:extLst>
          </p:cNvPr>
          <p:cNvSpPr>
            <a:spLocks noGrp="1"/>
          </p:cNvSpPr>
          <p:nvPr>
            <p:ph type="title"/>
          </p:nvPr>
        </p:nvSpPr>
        <p:spPr/>
        <p:txBody>
          <a:bodyPr/>
          <a:lstStyle/>
          <a:p>
            <a:r>
              <a:rPr lang="en-US" dirty="0"/>
              <a:t>Figure 10. Number of individuals ever prescribed opioid agonist therapy tested for HCV antibody at ACCESS primary care clinics and proportion of HCV antibody tests positive by gender, ACCESS, 2017–2024</a:t>
            </a:r>
            <a:endParaRPr lang="en-AU" dirty="0"/>
          </a:p>
        </p:txBody>
      </p:sp>
      <p:sp>
        <p:nvSpPr>
          <p:cNvPr id="3" name="Footer Placeholder 2">
            <a:extLst>
              <a:ext uri="{FF2B5EF4-FFF2-40B4-BE49-F238E27FC236}">
                <a16:creationId xmlns:a16="http://schemas.microsoft.com/office/drawing/2014/main" id="{F552BEDB-274C-A731-DCA1-6563FCE1BC7F}"/>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553A84D7-9F7C-1648-AFFE-4084A57FC717}"/>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1AAC517E-4D9A-CC30-1BBB-8F39F8E6B6C5}"/>
              </a:ext>
            </a:extLst>
          </p:cNvPr>
          <p:cNvSpPr>
            <a:spLocks noGrp="1"/>
          </p:cNvSpPr>
          <p:nvPr>
            <p:ph type="body" sz="quarter" idx="15"/>
          </p:nvPr>
        </p:nvSpPr>
        <p:spPr/>
        <p:txBody>
          <a:bodyPr/>
          <a:lstStyle/>
          <a:p>
            <a:r>
              <a:rPr lang="en-US" dirty="0"/>
              <a:t>Source: ACCESS.(13)</a:t>
            </a:r>
            <a:endParaRPr lang="en-AU" dirty="0"/>
          </a:p>
          <a:p>
            <a:endParaRPr lang="en-AU" dirty="0"/>
          </a:p>
        </p:txBody>
      </p:sp>
      <p:pic>
        <p:nvPicPr>
          <p:cNvPr id="9" name="Picture Placeholder 8" descr="A graph of a graph with numbers and a line&#10;&#10;AI-generated content may be incorrect.">
            <a:extLst>
              <a:ext uri="{FF2B5EF4-FFF2-40B4-BE49-F238E27FC236}">
                <a16:creationId xmlns:a16="http://schemas.microsoft.com/office/drawing/2014/main" id="{1DB3C01C-1922-3A84-7300-9B475BB59418}"/>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20092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8516B-AE33-B0DA-A3FC-0F7930BF310E}"/>
              </a:ext>
            </a:extLst>
          </p:cNvPr>
          <p:cNvSpPr>
            <a:spLocks noGrp="1"/>
          </p:cNvSpPr>
          <p:nvPr>
            <p:ph type="title"/>
          </p:nvPr>
        </p:nvSpPr>
        <p:spPr/>
        <p:txBody>
          <a:bodyPr/>
          <a:lstStyle/>
          <a:p>
            <a:r>
              <a:rPr lang="en-US" dirty="0"/>
              <a:t>Figure 11. Number of Aboriginal and/or Torres Strait Islander people tested for HCV antibody at ACCESS sexual health or primary care clinics and proportion of HCV antibody tests positive, ACCESS, 2017–2024</a:t>
            </a:r>
            <a:endParaRPr lang="en-AU" dirty="0"/>
          </a:p>
        </p:txBody>
      </p:sp>
      <p:sp>
        <p:nvSpPr>
          <p:cNvPr id="3" name="Footer Placeholder 2">
            <a:extLst>
              <a:ext uri="{FF2B5EF4-FFF2-40B4-BE49-F238E27FC236}">
                <a16:creationId xmlns:a16="http://schemas.microsoft.com/office/drawing/2014/main" id="{C80FE35E-A639-C3EE-85C4-955028EFFC39}"/>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6C264A41-C35E-97DD-BD3D-EB81544DBAE4}"/>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2C273B9F-5F7E-47D7-5A6D-CE936128765C}"/>
              </a:ext>
            </a:extLst>
          </p:cNvPr>
          <p:cNvSpPr>
            <a:spLocks noGrp="1"/>
          </p:cNvSpPr>
          <p:nvPr>
            <p:ph type="body" sz="quarter" idx="15"/>
          </p:nvPr>
        </p:nvSpPr>
        <p:spPr/>
        <p:txBody>
          <a:bodyPr/>
          <a:lstStyle/>
          <a:p>
            <a:r>
              <a:rPr lang="en-US" dirty="0"/>
              <a:t>Source: ACCESS.(13)</a:t>
            </a:r>
            <a:endParaRPr lang="en-AU" dirty="0"/>
          </a:p>
          <a:p>
            <a:endParaRPr lang="en-AU" dirty="0"/>
          </a:p>
        </p:txBody>
      </p:sp>
      <p:pic>
        <p:nvPicPr>
          <p:cNvPr id="8" name="Picture Placeholder 7" descr="A graph of a graph with numbers and a line&#10;&#10;AI-generated content may be incorrect.">
            <a:extLst>
              <a:ext uri="{FF2B5EF4-FFF2-40B4-BE49-F238E27FC236}">
                <a16:creationId xmlns:a16="http://schemas.microsoft.com/office/drawing/2014/main" id="{3B2661C0-C6CE-53C5-211D-8D2D5FB118F1}"/>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659723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42EA-979E-BFE7-966E-984C01B22768}"/>
              </a:ext>
            </a:extLst>
          </p:cNvPr>
          <p:cNvSpPr>
            <a:spLocks noGrp="1"/>
          </p:cNvSpPr>
          <p:nvPr>
            <p:ph type="title"/>
          </p:nvPr>
        </p:nvSpPr>
        <p:spPr/>
        <p:txBody>
          <a:bodyPr/>
          <a:lstStyle/>
          <a:p>
            <a:r>
              <a:rPr lang="en-US" dirty="0"/>
              <a:t>Figure 12. Proportion of Australian Needle Syringe Program Survey respondents self‑reporting recent (past 12 months) hepatitis C testing by jurisdiction, 2017–2024</a:t>
            </a:r>
            <a:endParaRPr lang="en-AU" dirty="0"/>
          </a:p>
        </p:txBody>
      </p:sp>
      <p:sp>
        <p:nvSpPr>
          <p:cNvPr id="3" name="Footer Placeholder 2">
            <a:extLst>
              <a:ext uri="{FF2B5EF4-FFF2-40B4-BE49-F238E27FC236}">
                <a16:creationId xmlns:a16="http://schemas.microsoft.com/office/drawing/2014/main" id="{0D2B47BB-9836-EAA6-ED26-AE052B6E123D}"/>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7812E849-9B36-DCF8-D20F-6B31AAC2AE73}"/>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CCD25053-4692-8B73-A0C5-2499FF8AE5A3}"/>
              </a:ext>
            </a:extLst>
          </p:cNvPr>
          <p:cNvSpPr>
            <a:spLocks noGrp="1"/>
          </p:cNvSpPr>
          <p:nvPr>
            <p:ph type="body" sz="quarter" idx="15"/>
          </p:nvPr>
        </p:nvSpPr>
        <p:spPr/>
        <p:txBody>
          <a:bodyPr>
            <a:normAutofit fontScale="92500"/>
          </a:bodyPr>
          <a:lstStyle/>
          <a:p>
            <a:r>
              <a:rPr lang="en-US" dirty="0"/>
              <a:t>Source: Australian NSP survey: Prevalence of HIV, HCV and injecting and sexual </a:t>
            </a:r>
            <a:r>
              <a:rPr lang="en-US" dirty="0" err="1"/>
              <a:t>behaviour</a:t>
            </a:r>
            <a:r>
              <a:rPr lang="en-US" dirty="0"/>
              <a:t> among NSP attendees, 30‑year National Data Report 1995–2024.(18)</a:t>
            </a:r>
            <a:endParaRPr lang="en-AU" dirty="0"/>
          </a:p>
        </p:txBody>
      </p:sp>
      <p:pic>
        <p:nvPicPr>
          <p:cNvPr id="8" name="Picture Placeholder 7" descr="A graph of a graph&#10;&#10;AI-generated content may be incorrect.">
            <a:extLst>
              <a:ext uri="{FF2B5EF4-FFF2-40B4-BE49-F238E27FC236}">
                <a16:creationId xmlns:a16="http://schemas.microsoft.com/office/drawing/2014/main" id="{EF79C86C-6FB2-6F9C-93A0-ED8E7423147B}"/>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611642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22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9E47-EBCB-1384-E750-325734B6C29F}"/>
              </a:ext>
            </a:extLst>
          </p:cNvPr>
          <p:cNvSpPr>
            <a:spLocks noGrp="1"/>
          </p:cNvSpPr>
          <p:nvPr>
            <p:ph type="title"/>
          </p:nvPr>
        </p:nvSpPr>
        <p:spPr/>
        <p:txBody>
          <a:bodyPr/>
          <a:lstStyle/>
          <a:p>
            <a:r>
              <a:rPr lang="en-US" dirty="0"/>
              <a:t>Figure 13. Proportion of Australian Needle Syringe Program Survey respondents reporting recent (past 12 months) hepatitis C testing by gender, 2017–2024</a:t>
            </a:r>
            <a:endParaRPr lang="en-AU" dirty="0"/>
          </a:p>
        </p:txBody>
      </p:sp>
      <p:sp>
        <p:nvSpPr>
          <p:cNvPr id="3" name="Footer Placeholder 2">
            <a:extLst>
              <a:ext uri="{FF2B5EF4-FFF2-40B4-BE49-F238E27FC236}">
                <a16:creationId xmlns:a16="http://schemas.microsoft.com/office/drawing/2014/main" id="{9AD78F82-BDAD-717B-71FE-7111BAF91124}"/>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3E07AA75-167C-6465-C1A4-F1CA68FC92AE}"/>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4778F76A-EB9D-E84F-8722-DF3428A9DF20}"/>
              </a:ext>
            </a:extLst>
          </p:cNvPr>
          <p:cNvSpPr>
            <a:spLocks noGrp="1"/>
          </p:cNvSpPr>
          <p:nvPr>
            <p:ph type="body" sz="quarter" idx="15"/>
          </p:nvPr>
        </p:nvSpPr>
        <p:spPr/>
        <p:txBody>
          <a:bodyPr>
            <a:normAutofit fontScale="92500"/>
          </a:bodyPr>
          <a:lstStyle/>
          <a:p>
            <a:r>
              <a:rPr lang="en-US" dirty="0"/>
              <a:t>Source: Australian NSP survey: Prevalence of HIV, HCV and injecting and sexual </a:t>
            </a:r>
            <a:r>
              <a:rPr lang="en-US" dirty="0" err="1"/>
              <a:t>behaviour</a:t>
            </a:r>
            <a:r>
              <a:rPr lang="en-US" dirty="0"/>
              <a:t> among NSP attendees, 30‑year National Data Report 1995–2024.(18)</a:t>
            </a:r>
            <a:endParaRPr lang="en-AU" dirty="0"/>
          </a:p>
          <a:p>
            <a:endParaRPr lang="en-AU" dirty="0"/>
          </a:p>
        </p:txBody>
      </p:sp>
      <p:pic>
        <p:nvPicPr>
          <p:cNvPr id="8" name="Picture Placeholder 7" descr="A graph of different colored bars&#10;&#10;AI-generated content may be incorrect.">
            <a:extLst>
              <a:ext uri="{FF2B5EF4-FFF2-40B4-BE49-F238E27FC236}">
                <a16:creationId xmlns:a16="http://schemas.microsoft.com/office/drawing/2014/main" id="{8DC1C1B9-890A-E70C-C11E-8BD8583992C0}"/>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82605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AA5E4-F09B-DE1E-9D0A-1CC8FA32B44F}"/>
              </a:ext>
            </a:extLst>
          </p:cNvPr>
          <p:cNvSpPr>
            <a:spLocks noGrp="1"/>
          </p:cNvSpPr>
          <p:nvPr>
            <p:ph type="title"/>
          </p:nvPr>
        </p:nvSpPr>
        <p:spPr/>
        <p:txBody>
          <a:bodyPr/>
          <a:lstStyle/>
          <a:p>
            <a:r>
              <a:rPr lang="en-US" dirty="0"/>
              <a:t>Figure 14. Number of Australian Needle Syringe Program Survey respondents tested for HCV RNA and proportion positive by gender, 2017–2024</a:t>
            </a:r>
            <a:endParaRPr lang="en-AU" dirty="0"/>
          </a:p>
        </p:txBody>
      </p:sp>
      <p:sp>
        <p:nvSpPr>
          <p:cNvPr id="3" name="Footer Placeholder 2">
            <a:extLst>
              <a:ext uri="{FF2B5EF4-FFF2-40B4-BE49-F238E27FC236}">
                <a16:creationId xmlns:a16="http://schemas.microsoft.com/office/drawing/2014/main" id="{3A9122B5-50DA-E6F7-CA31-65490DF29913}"/>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53BF7632-3D77-0F7D-863C-DEC75AA942C7}"/>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231D444D-893F-EA23-A3C7-3FD41A043465}"/>
              </a:ext>
            </a:extLst>
          </p:cNvPr>
          <p:cNvSpPr>
            <a:spLocks noGrp="1"/>
          </p:cNvSpPr>
          <p:nvPr>
            <p:ph type="body" sz="quarter" idx="15"/>
          </p:nvPr>
        </p:nvSpPr>
        <p:spPr/>
        <p:txBody>
          <a:bodyPr>
            <a:normAutofit fontScale="92500"/>
          </a:bodyPr>
          <a:lstStyle/>
          <a:p>
            <a:r>
              <a:rPr lang="en-US" dirty="0"/>
              <a:t>Source: Australian NSP survey: Prevalence of HIV, HCV and injecting and sexual </a:t>
            </a:r>
            <a:r>
              <a:rPr lang="en-US" dirty="0" err="1"/>
              <a:t>behaviour</a:t>
            </a:r>
            <a:r>
              <a:rPr lang="en-US" dirty="0"/>
              <a:t> among NSP attendees, 30‑year National Data Report 1995–2024.(18)</a:t>
            </a:r>
            <a:endParaRPr lang="en-AU" dirty="0"/>
          </a:p>
        </p:txBody>
      </p:sp>
      <p:pic>
        <p:nvPicPr>
          <p:cNvPr id="8" name="Picture Placeholder 7" descr="A graph of a graph with numbers and a line&#10;&#10;AI-generated content may be incorrect.">
            <a:extLst>
              <a:ext uri="{FF2B5EF4-FFF2-40B4-BE49-F238E27FC236}">
                <a16:creationId xmlns:a16="http://schemas.microsoft.com/office/drawing/2014/main" id="{09C036ED-7C3B-8D84-5639-0247898528D9}"/>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255147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67E5-B0D1-A6BC-A1C2-526D1EBC0887}"/>
              </a:ext>
            </a:extLst>
          </p:cNvPr>
          <p:cNvSpPr>
            <a:spLocks noGrp="1"/>
          </p:cNvSpPr>
          <p:nvPr>
            <p:ph type="title"/>
          </p:nvPr>
        </p:nvSpPr>
        <p:spPr/>
        <p:txBody>
          <a:bodyPr/>
          <a:lstStyle/>
          <a:p>
            <a:r>
              <a:rPr lang="en-US" dirty="0"/>
              <a:t>Figure 15. Number of claims to Medicare for items 69499 and 69500 (detection of HCV RNA, new infections only), 2019–2024</a:t>
            </a:r>
            <a:endParaRPr lang="en-AU" dirty="0"/>
          </a:p>
        </p:txBody>
      </p:sp>
      <p:sp>
        <p:nvSpPr>
          <p:cNvPr id="3" name="Footer Placeholder 2">
            <a:extLst>
              <a:ext uri="{FF2B5EF4-FFF2-40B4-BE49-F238E27FC236}">
                <a16:creationId xmlns:a16="http://schemas.microsoft.com/office/drawing/2014/main" id="{4A87EF26-8EAD-5D67-AFED-B304E1265450}"/>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4014EC81-C0C1-1FEB-6F36-4FA6643A5F4C}"/>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DEE7122D-4E7D-67EE-BE70-D5FE338D3BCE}"/>
              </a:ext>
            </a:extLst>
          </p:cNvPr>
          <p:cNvSpPr>
            <a:spLocks noGrp="1"/>
          </p:cNvSpPr>
          <p:nvPr>
            <p:ph type="body" sz="quarter" idx="15"/>
          </p:nvPr>
        </p:nvSpPr>
        <p:spPr/>
        <p:txBody>
          <a:bodyPr/>
          <a:lstStyle/>
          <a:p>
            <a:r>
              <a:rPr lang="en-US" dirty="0"/>
              <a:t>Source: Medicare Australia Statistics.(19)</a:t>
            </a:r>
            <a:endParaRPr lang="en-AU" dirty="0"/>
          </a:p>
          <a:p>
            <a:endParaRPr lang="en-AU" dirty="0"/>
          </a:p>
        </p:txBody>
      </p:sp>
      <p:pic>
        <p:nvPicPr>
          <p:cNvPr id="8" name="Picture Placeholder 7" descr="A graph of orange bars&#10;&#10;AI-generated content may be incorrect.">
            <a:extLst>
              <a:ext uri="{FF2B5EF4-FFF2-40B4-BE49-F238E27FC236}">
                <a16:creationId xmlns:a16="http://schemas.microsoft.com/office/drawing/2014/main" id="{49F75EA5-2C8B-575D-1FC3-0EB1A2C79DD9}"/>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902444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3293-805C-663F-2F7D-AE0DF7B8EE61}"/>
              </a:ext>
            </a:extLst>
          </p:cNvPr>
          <p:cNvSpPr>
            <a:spLocks noGrp="1"/>
          </p:cNvSpPr>
          <p:nvPr>
            <p:ph type="title"/>
          </p:nvPr>
        </p:nvSpPr>
        <p:spPr/>
        <p:txBody>
          <a:bodyPr/>
          <a:lstStyle/>
          <a:p>
            <a:r>
              <a:rPr lang="en-US" dirty="0"/>
              <a:t>Figure 16. Proportion of claims to Medicare for items 69499 and 69500 (detection of HCV RNA, new infections only) in 2024 by age and sex</a:t>
            </a:r>
          </a:p>
        </p:txBody>
      </p:sp>
      <p:sp>
        <p:nvSpPr>
          <p:cNvPr id="3" name="Footer Placeholder 2">
            <a:extLst>
              <a:ext uri="{FF2B5EF4-FFF2-40B4-BE49-F238E27FC236}">
                <a16:creationId xmlns:a16="http://schemas.microsoft.com/office/drawing/2014/main" id="{777CC8BD-30FF-833D-158E-11B4A52AC7B5}"/>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C1F3B91D-42AD-A189-E2C9-9F98986BE13B}"/>
              </a:ext>
            </a:extLst>
          </p:cNvPr>
          <p:cNvSpPr>
            <a:spLocks noGrp="1"/>
          </p:cNvSpPr>
          <p:nvPr>
            <p:ph type="body" sz="quarter" idx="14"/>
          </p:nvPr>
        </p:nvSpPr>
        <p:spPr/>
        <p:txBody>
          <a:bodyPr/>
          <a:lstStyle/>
          <a:p>
            <a:r>
              <a:rPr lang="en-US" dirty="0"/>
              <a:t>Testing and diagnosis</a:t>
            </a:r>
          </a:p>
        </p:txBody>
      </p:sp>
      <p:sp>
        <p:nvSpPr>
          <p:cNvPr id="5" name="Text Placeholder 4">
            <a:extLst>
              <a:ext uri="{FF2B5EF4-FFF2-40B4-BE49-F238E27FC236}">
                <a16:creationId xmlns:a16="http://schemas.microsoft.com/office/drawing/2014/main" id="{68C80A95-3027-55D3-0541-CCEFBB77F95D}"/>
              </a:ext>
            </a:extLst>
          </p:cNvPr>
          <p:cNvSpPr>
            <a:spLocks noGrp="1"/>
          </p:cNvSpPr>
          <p:nvPr>
            <p:ph type="body" sz="quarter" idx="15"/>
          </p:nvPr>
        </p:nvSpPr>
        <p:spPr/>
        <p:txBody>
          <a:bodyPr/>
          <a:lstStyle/>
          <a:p>
            <a:r>
              <a:rPr lang="en-US" dirty="0"/>
              <a:t>Source: Medicare Australia Statistics.(19)</a:t>
            </a:r>
            <a:endParaRPr lang="en-AU" dirty="0"/>
          </a:p>
        </p:txBody>
      </p:sp>
      <p:pic>
        <p:nvPicPr>
          <p:cNvPr id="8" name="Picture Placeholder 7">
            <a:extLst>
              <a:ext uri="{FF2B5EF4-FFF2-40B4-BE49-F238E27FC236}">
                <a16:creationId xmlns:a16="http://schemas.microsoft.com/office/drawing/2014/main" id="{A7F638F5-67C6-8705-FE2E-5043C7D8627B}"/>
              </a:ext>
            </a:extLst>
          </p:cNvPr>
          <p:cNvPicPr>
            <a:picLocks noGrp="1" noChangeAspect="1"/>
          </p:cNvPicPr>
          <p:nvPr>
            <p:ph type="pic" sz="quarter" idx="13"/>
          </p:nvPr>
        </p:nvPicPr>
        <p:blipFill>
          <a:blip r:embed="rId3"/>
          <a:srcRect t="436" b="436"/>
          <a:stretch/>
        </p:blipFill>
        <p:spPr/>
      </p:pic>
    </p:spTree>
    <p:extLst>
      <p:ext uri="{BB962C8B-B14F-4D97-AF65-F5344CB8AC3E}">
        <p14:creationId xmlns:p14="http://schemas.microsoft.com/office/powerpoint/2010/main" val="1722980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A0F10-B079-0159-2C14-2906EB370769}"/>
              </a:ext>
            </a:extLst>
          </p:cNvPr>
          <p:cNvSpPr>
            <a:spLocks noGrp="1"/>
          </p:cNvSpPr>
          <p:nvPr>
            <p:ph type="title"/>
          </p:nvPr>
        </p:nvSpPr>
        <p:spPr/>
        <p:txBody>
          <a:bodyPr/>
          <a:lstStyle/>
          <a:p>
            <a:r>
              <a:rPr lang="en-US" dirty="0"/>
              <a:t>Figure 17. Number of dried blood spot tests and proportion HCV RNA reactive by (A) Justice Health and (B) community settings, NSW HIV and Hepatitis C Dried Blood Spot Testing Pilot, 2019–2024</a:t>
            </a:r>
            <a:endParaRPr lang="en-AU" dirty="0"/>
          </a:p>
        </p:txBody>
      </p:sp>
      <p:sp>
        <p:nvSpPr>
          <p:cNvPr id="3" name="Footer Placeholder 2">
            <a:extLst>
              <a:ext uri="{FF2B5EF4-FFF2-40B4-BE49-F238E27FC236}">
                <a16:creationId xmlns:a16="http://schemas.microsoft.com/office/drawing/2014/main" id="{426520CC-03CB-0C1B-5615-8FE563E41E22}"/>
              </a:ext>
            </a:extLst>
          </p:cNvPr>
          <p:cNvSpPr>
            <a:spLocks noGrp="1"/>
          </p:cNvSpPr>
          <p:nvPr>
            <p:ph type="ftr" sz="quarter" idx="11"/>
          </p:nvPr>
        </p:nvSpPr>
        <p:spPr/>
        <p:txBody>
          <a:bodyPr/>
          <a:lstStyle/>
          <a:p>
            <a:r>
              <a:rPr lang="en-AU"/>
              <a:t>Hepatitis C Elimination in Australia 2025</a:t>
            </a:r>
            <a:endParaRPr lang="en-AU" dirty="0"/>
          </a:p>
        </p:txBody>
      </p:sp>
      <p:sp>
        <p:nvSpPr>
          <p:cNvPr id="13" name="Text Placeholder 12">
            <a:extLst>
              <a:ext uri="{FF2B5EF4-FFF2-40B4-BE49-F238E27FC236}">
                <a16:creationId xmlns:a16="http://schemas.microsoft.com/office/drawing/2014/main" id="{50634C48-9FE8-E5DF-EEBF-C06FA9E43C0E}"/>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6046664A-A418-BE68-E552-42F921703557}"/>
              </a:ext>
            </a:extLst>
          </p:cNvPr>
          <p:cNvSpPr>
            <a:spLocks noGrp="1"/>
          </p:cNvSpPr>
          <p:nvPr>
            <p:ph type="body" sz="quarter" idx="15"/>
          </p:nvPr>
        </p:nvSpPr>
        <p:spPr/>
        <p:txBody>
          <a:bodyPr>
            <a:normAutofit fontScale="92500" lnSpcReduction="10000"/>
          </a:bodyPr>
          <a:lstStyle/>
          <a:p>
            <a:r>
              <a:rPr lang="en-US" dirty="0"/>
              <a:t>Source: NSW HIV and Hepatitis C Dried Blood Spot Testing Pilot.(22)</a:t>
            </a:r>
            <a:endParaRPr lang="en-AU" dirty="0"/>
          </a:p>
        </p:txBody>
      </p:sp>
      <p:pic>
        <p:nvPicPr>
          <p:cNvPr id="12" name="Picture Placeholder 11" descr="A graph of different sizes and colors&#10;&#10;AI-generated content may be incorrect.">
            <a:extLst>
              <a:ext uri="{FF2B5EF4-FFF2-40B4-BE49-F238E27FC236}">
                <a16:creationId xmlns:a16="http://schemas.microsoft.com/office/drawing/2014/main" id="{3055989A-DB1A-3D3E-FD43-A68DBA581143}"/>
              </a:ext>
            </a:extLst>
          </p:cNvPr>
          <p:cNvPicPr>
            <a:picLocks noGrp="1" noChangeAspect="1"/>
          </p:cNvPicPr>
          <p:nvPr>
            <p:ph type="pic" sz="quarter" idx="13"/>
          </p:nvPr>
        </p:nvPicPr>
        <p:blipFill>
          <a:blip r:embed="rId3"/>
          <a:srcRect l="1" r="1"/>
          <a:stretch/>
        </p:blipFill>
        <p:spPr/>
      </p:pic>
    </p:spTree>
    <p:extLst>
      <p:ext uri="{BB962C8B-B14F-4D97-AF65-F5344CB8AC3E}">
        <p14:creationId xmlns:p14="http://schemas.microsoft.com/office/powerpoint/2010/main" val="200981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D162-11AD-8823-C027-0F71F66386D1}"/>
              </a:ext>
            </a:extLst>
          </p:cNvPr>
          <p:cNvSpPr>
            <a:spLocks noGrp="1"/>
          </p:cNvSpPr>
          <p:nvPr>
            <p:ph type="title"/>
          </p:nvPr>
        </p:nvSpPr>
        <p:spPr/>
        <p:txBody>
          <a:bodyPr/>
          <a:lstStyle/>
          <a:p>
            <a:r>
              <a:rPr lang="en-US" dirty="0"/>
              <a:t>Figure 18. Total estimated DAA treatment initiations (including retreatment), PBS database, 2019–2024</a:t>
            </a:r>
            <a:endParaRPr lang="en-AU" dirty="0"/>
          </a:p>
        </p:txBody>
      </p:sp>
      <p:sp>
        <p:nvSpPr>
          <p:cNvPr id="3" name="Footer Placeholder 2">
            <a:extLst>
              <a:ext uri="{FF2B5EF4-FFF2-40B4-BE49-F238E27FC236}">
                <a16:creationId xmlns:a16="http://schemas.microsoft.com/office/drawing/2014/main" id="{6278C088-34C8-120B-1BC1-77D3940B102B}"/>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C0D8F3B5-5182-FDE5-CDBC-E192A0390AB8}"/>
              </a:ext>
            </a:extLst>
          </p:cNvPr>
          <p:cNvSpPr>
            <a:spLocks noGrp="1"/>
          </p:cNvSpPr>
          <p:nvPr>
            <p:ph type="body" sz="quarter" idx="14"/>
          </p:nvPr>
        </p:nvSpPr>
        <p:spPr/>
        <p:txBody>
          <a:bodyPr/>
          <a:lstStyle/>
          <a:p>
            <a:r>
              <a:rPr lang="en-US" dirty="0"/>
              <a:t>Uptake of treatment</a:t>
            </a:r>
          </a:p>
        </p:txBody>
      </p:sp>
      <p:sp>
        <p:nvSpPr>
          <p:cNvPr id="5" name="Text Placeholder 4">
            <a:extLst>
              <a:ext uri="{FF2B5EF4-FFF2-40B4-BE49-F238E27FC236}">
                <a16:creationId xmlns:a16="http://schemas.microsoft.com/office/drawing/2014/main" id="{06CEE357-1151-3DDE-1842-822CDF8D5930}"/>
              </a:ext>
            </a:extLst>
          </p:cNvPr>
          <p:cNvSpPr>
            <a:spLocks noGrp="1"/>
          </p:cNvSpPr>
          <p:nvPr>
            <p:ph type="body" sz="quarter" idx="15"/>
          </p:nvPr>
        </p:nvSpPr>
        <p:spPr/>
        <p:txBody>
          <a:bodyPr/>
          <a:lstStyle/>
          <a:p>
            <a:r>
              <a:rPr lang="en-US" dirty="0"/>
              <a:t>Source: Monitoring hepatitis C treatment uptake in Australia.(26)</a:t>
            </a:r>
            <a:endParaRPr lang="en-AU" dirty="0"/>
          </a:p>
        </p:txBody>
      </p:sp>
      <p:pic>
        <p:nvPicPr>
          <p:cNvPr id="8" name="Picture Placeholder 7" descr="A diagram of different colored bars&#10;&#10;AI-generated content may be incorrect.">
            <a:extLst>
              <a:ext uri="{FF2B5EF4-FFF2-40B4-BE49-F238E27FC236}">
                <a16:creationId xmlns:a16="http://schemas.microsoft.com/office/drawing/2014/main" id="{697DA846-BD9A-B1B1-95B2-0416A49042F9}"/>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842241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746F-A94F-0AAD-4FB8-DD1662CAC9A6}"/>
              </a:ext>
            </a:extLst>
          </p:cNvPr>
          <p:cNvSpPr>
            <a:spLocks noGrp="1"/>
          </p:cNvSpPr>
          <p:nvPr>
            <p:ph type="title"/>
          </p:nvPr>
        </p:nvSpPr>
        <p:spPr/>
        <p:txBody>
          <a:bodyPr/>
          <a:lstStyle/>
          <a:p>
            <a:r>
              <a:rPr lang="en-US" dirty="0"/>
              <a:t>Figure 19. Estimated number of DAA treatment initiations by jurisdiction, PBS database, 2019–2024</a:t>
            </a:r>
            <a:endParaRPr lang="en-AU" dirty="0"/>
          </a:p>
        </p:txBody>
      </p:sp>
      <p:sp>
        <p:nvSpPr>
          <p:cNvPr id="3" name="Footer Placeholder 2">
            <a:extLst>
              <a:ext uri="{FF2B5EF4-FFF2-40B4-BE49-F238E27FC236}">
                <a16:creationId xmlns:a16="http://schemas.microsoft.com/office/drawing/2014/main" id="{1D4EE1FB-DE77-F603-A826-A1477A9D4BEB}"/>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B8A89CA8-6F55-1D40-CAF2-7CAC52797D9B}"/>
              </a:ext>
            </a:extLst>
          </p:cNvPr>
          <p:cNvSpPr>
            <a:spLocks noGrp="1"/>
          </p:cNvSpPr>
          <p:nvPr>
            <p:ph type="body" sz="quarter" idx="14"/>
          </p:nvPr>
        </p:nvSpPr>
        <p:spPr/>
        <p:txBody>
          <a:bodyPr/>
          <a:lstStyle/>
          <a:p>
            <a:r>
              <a:rPr lang="en-US" dirty="0"/>
              <a:t>Uptake of treatment</a:t>
            </a:r>
          </a:p>
        </p:txBody>
      </p:sp>
      <p:sp>
        <p:nvSpPr>
          <p:cNvPr id="5" name="Text Placeholder 4">
            <a:extLst>
              <a:ext uri="{FF2B5EF4-FFF2-40B4-BE49-F238E27FC236}">
                <a16:creationId xmlns:a16="http://schemas.microsoft.com/office/drawing/2014/main" id="{CABA3279-06B9-BECA-1F12-D515713D1850}"/>
              </a:ext>
            </a:extLst>
          </p:cNvPr>
          <p:cNvSpPr>
            <a:spLocks noGrp="1"/>
          </p:cNvSpPr>
          <p:nvPr>
            <p:ph type="body" sz="quarter" idx="15"/>
          </p:nvPr>
        </p:nvSpPr>
        <p:spPr/>
        <p:txBody>
          <a:bodyPr/>
          <a:lstStyle/>
          <a:p>
            <a:r>
              <a:rPr lang="en-US" dirty="0"/>
              <a:t>Source: Monitoring hepatitis C treatment uptake in Australia.(26)</a:t>
            </a:r>
            <a:endParaRPr lang="en-AU" dirty="0"/>
          </a:p>
        </p:txBody>
      </p:sp>
      <p:pic>
        <p:nvPicPr>
          <p:cNvPr id="8" name="Picture Placeholder 7" descr="A graph of different colored bars&#10;&#10;AI-generated content may be incorrect.">
            <a:extLst>
              <a:ext uri="{FF2B5EF4-FFF2-40B4-BE49-F238E27FC236}">
                <a16:creationId xmlns:a16="http://schemas.microsoft.com/office/drawing/2014/main" id="{4819F904-2BAD-0A68-333D-541CA67D721A}"/>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797706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FB521-F89D-1766-AB16-42AC2D4D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AEE10-EFA3-04A0-59F5-6243D88AF45B}"/>
              </a:ext>
            </a:extLst>
          </p:cNvPr>
          <p:cNvSpPr>
            <a:spLocks noGrp="1"/>
          </p:cNvSpPr>
          <p:nvPr>
            <p:ph type="title"/>
          </p:nvPr>
        </p:nvSpPr>
        <p:spPr/>
        <p:txBody>
          <a:bodyPr/>
          <a:lstStyle/>
          <a:p>
            <a:r>
              <a:rPr lang="en-US" dirty="0"/>
              <a:t>Figure 19. Estimated number of DAA treatment initiations by jurisdiction, PBS database, 2019–2024</a:t>
            </a:r>
            <a:endParaRPr lang="en-AU" dirty="0"/>
          </a:p>
        </p:txBody>
      </p:sp>
      <p:sp>
        <p:nvSpPr>
          <p:cNvPr id="3" name="Footer Placeholder 2">
            <a:extLst>
              <a:ext uri="{FF2B5EF4-FFF2-40B4-BE49-F238E27FC236}">
                <a16:creationId xmlns:a16="http://schemas.microsoft.com/office/drawing/2014/main" id="{A286E3D7-5185-B0AD-9A0D-4FBFB49FFBC6}"/>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D97974B8-57C5-768A-321C-D8942E588A14}"/>
              </a:ext>
            </a:extLst>
          </p:cNvPr>
          <p:cNvSpPr>
            <a:spLocks noGrp="1"/>
          </p:cNvSpPr>
          <p:nvPr>
            <p:ph type="body" sz="quarter" idx="14"/>
          </p:nvPr>
        </p:nvSpPr>
        <p:spPr/>
        <p:txBody>
          <a:bodyPr/>
          <a:lstStyle/>
          <a:p>
            <a:r>
              <a:rPr lang="en-US" dirty="0"/>
              <a:t>Uptake of treatment</a:t>
            </a:r>
          </a:p>
        </p:txBody>
      </p:sp>
      <p:sp>
        <p:nvSpPr>
          <p:cNvPr id="5" name="Text Placeholder 4">
            <a:extLst>
              <a:ext uri="{FF2B5EF4-FFF2-40B4-BE49-F238E27FC236}">
                <a16:creationId xmlns:a16="http://schemas.microsoft.com/office/drawing/2014/main" id="{D45D30A3-4001-2393-6BE9-C9FC4D9EC230}"/>
              </a:ext>
            </a:extLst>
          </p:cNvPr>
          <p:cNvSpPr>
            <a:spLocks noGrp="1"/>
          </p:cNvSpPr>
          <p:nvPr>
            <p:ph type="body" sz="quarter" idx="15"/>
          </p:nvPr>
        </p:nvSpPr>
        <p:spPr/>
        <p:txBody>
          <a:bodyPr/>
          <a:lstStyle/>
          <a:p>
            <a:r>
              <a:rPr lang="en-US" dirty="0"/>
              <a:t>Source: Monitoring hepatitis C treatment uptake in Australia.(26)</a:t>
            </a:r>
            <a:endParaRPr lang="en-AU" dirty="0"/>
          </a:p>
        </p:txBody>
      </p:sp>
      <p:pic>
        <p:nvPicPr>
          <p:cNvPr id="10" name="Picture Placeholder 9" descr="A graph of music notes&#10;&#10;AI-generated content may be incorrect.">
            <a:extLst>
              <a:ext uri="{FF2B5EF4-FFF2-40B4-BE49-F238E27FC236}">
                <a16:creationId xmlns:a16="http://schemas.microsoft.com/office/drawing/2014/main" id="{3A91FC3C-7AEF-07B2-E906-ADEA101649B3}"/>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677029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0F1B-D851-C118-5BBF-D5D253766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018CB-89FF-97A2-E06D-77F6857C84EB}"/>
              </a:ext>
            </a:extLst>
          </p:cNvPr>
          <p:cNvSpPr>
            <a:spLocks noGrp="1"/>
          </p:cNvSpPr>
          <p:nvPr>
            <p:ph type="title"/>
          </p:nvPr>
        </p:nvSpPr>
        <p:spPr/>
        <p:txBody>
          <a:bodyPr/>
          <a:lstStyle/>
          <a:p>
            <a:r>
              <a:rPr lang="en-US" dirty="0"/>
              <a:t>Figure 19. Estimated number of DAA treatment initiations by jurisdiction, PBS database, 2019–2024</a:t>
            </a:r>
            <a:endParaRPr lang="en-AU" dirty="0"/>
          </a:p>
        </p:txBody>
      </p:sp>
      <p:sp>
        <p:nvSpPr>
          <p:cNvPr id="3" name="Footer Placeholder 2">
            <a:extLst>
              <a:ext uri="{FF2B5EF4-FFF2-40B4-BE49-F238E27FC236}">
                <a16:creationId xmlns:a16="http://schemas.microsoft.com/office/drawing/2014/main" id="{8699B70E-5947-9D3E-15A4-7EA23D679538}"/>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671E6D3B-46CC-752E-57BC-76EB83B75EC1}"/>
              </a:ext>
            </a:extLst>
          </p:cNvPr>
          <p:cNvSpPr>
            <a:spLocks noGrp="1"/>
          </p:cNvSpPr>
          <p:nvPr>
            <p:ph type="body" sz="quarter" idx="14"/>
          </p:nvPr>
        </p:nvSpPr>
        <p:spPr/>
        <p:txBody>
          <a:bodyPr/>
          <a:lstStyle/>
          <a:p>
            <a:r>
              <a:rPr lang="en-US" dirty="0"/>
              <a:t>Uptake of treatment</a:t>
            </a:r>
          </a:p>
        </p:txBody>
      </p:sp>
      <p:sp>
        <p:nvSpPr>
          <p:cNvPr id="5" name="Text Placeholder 4">
            <a:extLst>
              <a:ext uri="{FF2B5EF4-FFF2-40B4-BE49-F238E27FC236}">
                <a16:creationId xmlns:a16="http://schemas.microsoft.com/office/drawing/2014/main" id="{6E03AFCC-C803-5FE5-EC35-EFD967D684D3}"/>
              </a:ext>
            </a:extLst>
          </p:cNvPr>
          <p:cNvSpPr>
            <a:spLocks noGrp="1"/>
          </p:cNvSpPr>
          <p:nvPr>
            <p:ph type="body" sz="quarter" idx="15"/>
          </p:nvPr>
        </p:nvSpPr>
        <p:spPr/>
        <p:txBody>
          <a:bodyPr/>
          <a:lstStyle/>
          <a:p>
            <a:r>
              <a:rPr lang="en-US" dirty="0"/>
              <a:t>Source: Monitoring hepatitis C treatment uptake in Australia.(26)</a:t>
            </a:r>
            <a:endParaRPr lang="en-AU" dirty="0"/>
          </a:p>
        </p:txBody>
      </p:sp>
      <p:pic>
        <p:nvPicPr>
          <p:cNvPr id="9" name="Picture Placeholder 8" descr="A graph of music notes&#10;&#10;AI-generated content may be incorrect.">
            <a:extLst>
              <a:ext uri="{FF2B5EF4-FFF2-40B4-BE49-F238E27FC236}">
                <a16:creationId xmlns:a16="http://schemas.microsoft.com/office/drawing/2014/main" id="{2C162E86-9CC7-A645-853C-75D469102824}"/>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129312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D047-8368-2EC5-08C2-78EB4B86EB96}"/>
              </a:ext>
            </a:extLst>
          </p:cNvPr>
          <p:cNvSpPr>
            <a:spLocks noGrp="1"/>
          </p:cNvSpPr>
          <p:nvPr>
            <p:ph type="title"/>
          </p:nvPr>
        </p:nvSpPr>
        <p:spPr/>
        <p:txBody>
          <a:bodyPr/>
          <a:lstStyle/>
          <a:p>
            <a:r>
              <a:rPr lang="en-US" dirty="0"/>
              <a:t>Figure 20. Estimated number of individuals initiating DAA treatment (initial treatment only) by prescriber type, PBS database, 2019–2024</a:t>
            </a:r>
          </a:p>
        </p:txBody>
      </p:sp>
      <p:sp>
        <p:nvSpPr>
          <p:cNvPr id="3" name="Footer Placeholder 2">
            <a:extLst>
              <a:ext uri="{FF2B5EF4-FFF2-40B4-BE49-F238E27FC236}">
                <a16:creationId xmlns:a16="http://schemas.microsoft.com/office/drawing/2014/main" id="{ADBB88F2-16CB-AB42-4911-F03C95426A1B}"/>
              </a:ext>
            </a:extLst>
          </p:cNvPr>
          <p:cNvSpPr>
            <a:spLocks noGrp="1"/>
          </p:cNvSpPr>
          <p:nvPr>
            <p:ph type="ftr" sz="quarter" idx="11"/>
          </p:nvPr>
        </p:nvSpPr>
        <p:spPr/>
        <p:txBody>
          <a:bodyPr/>
          <a:lstStyle/>
          <a:p>
            <a:r>
              <a:rPr lang="en-AU" dirty="0"/>
              <a:t>Hepatitis C Elimination in Australia 2025</a:t>
            </a:r>
          </a:p>
        </p:txBody>
      </p:sp>
      <p:sp>
        <p:nvSpPr>
          <p:cNvPr id="4" name="Text Placeholder 3">
            <a:extLst>
              <a:ext uri="{FF2B5EF4-FFF2-40B4-BE49-F238E27FC236}">
                <a16:creationId xmlns:a16="http://schemas.microsoft.com/office/drawing/2014/main" id="{B548C925-87A4-F422-30C7-9557928FC161}"/>
              </a:ext>
            </a:extLst>
          </p:cNvPr>
          <p:cNvSpPr>
            <a:spLocks noGrp="1"/>
          </p:cNvSpPr>
          <p:nvPr>
            <p:ph type="body" sz="quarter" idx="14"/>
          </p:nvPr>
        </p:nvSpPr>
        <p:spPr/>
        <p:txBody>
          <a:bodyPr/>
          <a:lstStyle/>
          <a:p>
            <a:r>
              <a:rPr lang="en-US" dirty="0"/>
              <a:t>Uptake of treatment</a:t>
            </a:r>
          </a:p>
        </p:txBody>
      </p:sp>
      <p:sp>
        <p:nvSpPr>
          <p:cNvPr id="5" name="Text Placeholder 4">
            <a:extLst>
              <a:ext uri="{FF2B5EF4-FFF2-40B4-BE49-F238E27FC236}">
                <a16:creationId xmlns:a16="http://schemas.microsoft.com/office/drawing/2014/main" id="{C2BE9450-EA65-3FB6-543B-2A6209F01DE3}"/>
              </a:ext>
            </a:extLst>
          </p:cNvPr>
          <p:cNvSpPr>
            <a:spLocks noGrp="1"/>
          </p:cNvSpPr>
          <p:nvPr>
            <p:ph type="body" sz="quarter" idx="15"/>
          </p:nvPr>
        </p:nvSpPr>
        <p:spPr>
          <a:xfrm>
            <a:off x="910800" y="3276946"/>
            <a:ext cx="3094344" cy="440086"/>
          </a:xfrm>
        </p:spPr>
        <p:txBody>
          <a:bodyPr>
            <a:normAutofit fontScale="92500" lnSpcReduction="10000"/>
          </a:bodyPr>
          <a:lstStyle/>
          <a:p>
            <a:r>
              <a:rPr lang="en-US" dirty="0"/>
              <a:t>Source: Monitoring hepatitis C treatment uptake in Australia.(26)</a:t>
            </a:r>
            <a:endParaRPr lang="en-AU" dirty="0"/>
          </a:p>
        </p:txBody>
      </p:sp>
      <p:pic>
        <p:nvPicPr>
          <p:cNvPr id="8" name="Picture Placeholder 7">
            <a:extLst>
              <a:ext uri="{FF2B5EF4-FFF2-40B4-BE49-F238E27FC236}">
                <a16:creationId xmlns:a16="http://schemas.microsoft.com/office/drawing/2014/main" id="{53BA1E1E-B176-45BE-5180-2C32A2A5950F}"/>
              </a:ext>
            </a:extLst>
          </p:cNvPr>
          <p:cNvPicPr>
            <a:picLocks noGrp="1" noChangeAspect="1"/>
          </p:cNvPicPr>
          <p:nvPr>
            <p:ph type="pic" sz="quarter" idx="13"/>
          </p:nvPr>
        </p:nvPicPr>
        <p:blipFill>
          <a:blip r:embed="rId3"/>
          <a:srcRect/>
          <a:stretch/>
        </p:blipFill>
        <p:spPr>
          <a:xfrm>
            <a:off x="4000106" y="756000"/>
            <a:ext cx="7928542" cy="5553320"/>
          </a:xfrm>
        </p:spPr>
      </p:pic>
    </p:spTree>
    <p:extLst>
      <p:ext uri="{BB962C8B-B14F-4D97-AF65-F5344CB8AC3E}">
        <p14:creationId xmlns:p14="http://schemas.microsoft.com/office/powerpoint/2010/main" val="223657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000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DD0091-BD5C-173C-66CE-01E2A597BDC8}"/>
              </a:ext>
            </a:extLst>
          </p:cNvPr>
          <p:cNvSpPr>
            <a:spLocks noGrp="1"/>
          </p:cNvSpPr>
          <p:nvPr>
            <p:ph type="title"/>
          </p:nvPr>
        </p:nvSpPr>
        <p:spPr/>
        <p:txBody>
          <a:bodyPr/>
          <a:lstStyle/>
          <a:p>
            <a:r>
              <a:rPr lang="en-US" dirty="0"/>
              <a:t>Figure 21. Estimated proportion of DAA treatment and retreatment initiations by gender, PBS database, 2019–2024</a:t>
            </a:r>
            <a:endParaRPr lang="en-AU" dirty="0"/>
          </a:p>
        </p:txBody>
      </p:sp>
      <p:sp>
        <p:nvSpPr>
          <p:cNvPr id="3" name="Footer Placeholder 2">
            <a:extLst>
              <a:ext uri="{FF2B5EF4-FFF2-40B4-BE49-F238E27FC236}">
                <a16:creationId xmlns:a16="http://schemas.microsoft.com/office/drawing/2014/main" id="{44E25954-8035-1533-6C3D-287BC30DECA4}"/>
              </a:ext>
            </a:extLst>
          </p:cNvPr>
          <p:cNvSpPr>
            <a:spLocks noGrp="1"/>
          </p:cNvSpPr>
          <p:nvPr>
            <p:ph type="ftr" sz="quarter" idx="11"/>
          </p:nvPr>
        </p:nvSpPr>
        <p:spPr/>
        <p:txBody>
          <a:bodyPr/>
          <a:lstStyle/>
          <a:p>
            <a:r>
              <a:rPr lang="en-AU"/>
              <a:t>Hepatitis C Elimination in Australia 2025</a:t>
            </a:r>
            <a:endParaRPr lang="en-AU" dirty="0"/>
          </a:p>
        </p:txBody>
      </p:sp>
      <p:sp>
        <p:nvSpPr>
          <p:cNvPr id="17" name="Text Placeholder 16">
            <a:extLst>
              <a:ext uri="{FF2B5EF4-FFF2-40B4-BE49-F238E27FC236}">
                <a16:creationId xmlns:a16="http://schemas.microsoft.com/office/drawing/2014/main" id="{86884724-F320-99C9-A587-65D74EAD2A1D}"/>
              </a:ext>
            </a:extLst>
          </p:cNvPr>
          <p:cNvSpPr>
            <a:spLocks noGrp="1"/>
          </p:cNvSpPr>
          <p:nvPr>
            <p:ph type="body" sz="quarter" idx="14"/>
          </p:nvPr>
        </p:nvSpPr>
        <p:spPr/>
        <p:txBody>
          <a:bodyPr/>
          <a:lstStyle/>
          <a:p>
            <a:endParaRPr lang="en-AU"/>
          </a:p>
        </p:txBody>
      </p:sp>
      <p:sp>
        <p:nvSpPr>
          <p:cNvPr id="10" name="Text Placeholder 9">
            <a:extLst>
              <a:ext uri="{FF2B5EF4-FFF2-40B4-BE49-F238E27FC236}">
                <a16:creationId xmlns:a16="http://schemas.microsoft.com/office/drawing/2014/main" id="{654DD611-4A80-3EDE-0219-E2CD71F796C6}"/>
              </a:ext>
            </a:extLst>
          </p:cNvPr>
          <p:cNvSpPr>
            <a:spLocks noGrp="1"/>
          </p:cNvSpPr>
          <p:nvPr>
            <p:ph type="body" sz="quarter" idx="15"/>
          </p:nvPr>
        </p:nvSpPr>
        <p:spPr/>
        <p:txBody>
          <a:bodyPr>
            <a:normAutofit fontScale="92500" lnSpcReduction="10000"/>
          </a:bodyPr>
          <a:lstStyle/>
          <a:p>
            <a:r>
              <a:rPr lang="en-US" dirty="0"/>
              <a:t>Source: Monitoring hepatitis C treatment uptake in Australia.(26)</a:t>
            </a:r>
            <a:endParaRPr lang="en-AU" dirty="0"/>
          </a:p>
        </p:txBody>
      </p:sp>
      <p:pic>
        <p:nvPicPr>
          <p:cNvPr id="16" name="Picture Placeholder 15" descr="A graph of different colored bars&#10;&#10;AI-generated content may be incorrect.">
            <a:extLst>
              <a:ext uri="{FF2B5EF4-FFF2-40B4-BE49-F238E27FC236}">
                <a16:creationId xmlns:a16="http://schemas.microsoft.com/office/drawing/2014/main" id="{0DCD1475-7EEB-6D26-37B1-6391BABFEA2C}"/>
              </a:ext>
            </a:extLst>
          </p:cNvPr>
          <p:cNvPicPr>
            <a:picLocks noGrp="1" noChangeAspect="1"/>
          </p:cNvPicPr>
          <p:nvPr>
            <p:ph type="pic" sz="quarter" idx="13"/>
          </p:nvPr>
        </p:nvPicPr>
        <p:blipFill>
          <a:blip r:embed="rId3"/>
          <a:srcRect l="1" r="1"/>
          <a:stretch/>
        </p:blipFill>
        <p:spPr/>
      </p:pic>
    </p:spTree>
    <p:extLst>
      <p:ext uri="{BB962C8B-B14F-4D97-AF65-F5344CB8AC3E}">
        <p14:creationId xmlns:p14="http://schemas.microsoft.com/office/powerpoint/2010/main" val="1969599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3F3037C-2A56-0DB5-80E3-296AB18415F8}"/>
              </a:ext>
            </a:extLst>
          </p:cNvPr>
          <p:cNvSpPr>
            <a:spLocks noGrp="1"/>
          </p:cNvSpPr>
          <p:nvPr>
            <p:ph type="title"/>
          </p:nvPr>
        </p:nvSpPr>
        <p:spPr/>
        <p:txBody>
          <a:bodyPr/>
          <a:lstStyle/>
          <a:p>
            <a:r>
              <a:rPr lang="en-US" dirty="0"/>
              <a:t>Figure 22. Proportion of Australian Needle Syringe Program Survey respondents who tested HCV antibody positive, self‑reporting lifetime history of hepatitis C treatment by gender, 2017–2024</a:t>
            </a:r>
            <a:endParaRPr lang="en-AU" dirty="0"/>
          </a:p>
        </p:txBody>
      </p:sp>
      <p:sp>
        <p:nvSpPr>
          <p:cNvPr id="3" name="Footer Placeholder 2">
            <a:extLst>
              <a:ext uri="{FF2B5EF4-FFF2-40B4-BE49-F238E27FC236}">
                <a16:creationId xmlns:a16="http://schemas.microsoft.com/office/drawing/2014/main" id="{3B6E7D82-494B-E40F-4B13-CD787895411F}"/>
              </a:ext>
            </a:extLst>
          </p:cNvPr>
          <p:cNvSpPr>
            <a:spLocks noGrp="1"/>
          </p:cNvSpPr>
          <p:nvPr>
            <p:ph type="ftr" sz="quarter" idx="11"/>
          </p:nvPr>
        </p:nvSpPr>
        <p:spPr/>
        <p:txBody>
          <a:bodyPr/>
          <a:lstStyle/>
          <a:p>
            <a:r>
              <a:rPr lang="en-AU"/>
              <a:t>Hepatitis C Elimination in Australia 2025</a:t>
            </a:r>
            <a:endParaRPr lang="en-AU" dirty="0"/>
          </a:p>
        </p:txBody>
      </p:sp>
      <p:sp>
        <p:nvSpPr>
          <p:cNvPr id="11" name="Text Placeholder 10">
            <a:extLst>
              <a:ext uri="{FF2B5EF4-FFF2-40B4-BE49-F238E27FC236}">
                <a16:creationId xmlns:a16="http://schemas.microsoft.com/office/drawing/2014/main" id="{D27665FA-8493-BA19-8967-6FDD6AAC9EF6}"/>
              </a:ext>
            </a:extLst>
          </p:cNvPr>
          <p:cNvSpPr>
            <a:spLocks noGrp="1"/>
          </p:cNvSpPr>
          <p:nvPr>
            <p:ph type="body" sz="quarter" idx="14"/>
          </p:nvPr>
        </p:nvSpPr>
        <p:spPr/>
        <p:txBody>
          <a:bodyPr/>
          <a:lstStyle/>
          <a:p>
            <a:endParaRPr lang="en-AU"/>
          </a:p>
        </p:txBody>
      </p:sp>
      <p:sp>
        <p:nvSpPr>
          <p:cNvPr id="12" name="Text Placeholder 11">
            <a:extLst>
              <a:ext uri="{FF2B5EF4-FFF2-40B4-BE49-F238E27FC236}">
                <a16:creationId xmlns:a16="http://schemas.microsoft.com/office/drawing/2014/main" id="{036C81A3-37F4-17BF-CF93-754DAAA05C9F}"/>
              </a:ext>
            </a:extLst>
          </p:cNvPr>
          <p:cNvSpPr>
            <a:spLocks noGrp="1"/>
          </p:cNvSpPr>
          <p:nvPr>
            <p:ph type="body" sz="quarter" idx="15"/>
          </p:nvPr>
        </p:nvSpPr>
        <p:spPr/>
        <p:txBody>
          <a:bodyPr>
            <a:normAutofit fontScale="92500"/>
          </a:bodyPr>
          <a:lstStyle/>
          <a:p>
            <a:r>
              <a:rPr lang="en-US" dirty="0"/>
              <a:t>Source: Australian NSP survey: Prevalence of HIV, HCV and injecting and sexual </a:t>
            </a:r>
            <a:r>
              <a:rPr lang="en-US" dirty="0" err="1"/>
              <a:t>behaviour</a:t>
            </a:r>
            <a:r>
              <a:rPr lang="en-US" dirty="0"/>
              <a:t> among NSP attendees, 30‑year National Data Report 1995–2024.(18)</a:t>
            </a:r>
            <a:endParaRPr lang="en-AU" dirty="0"/>
          </a:p>
        </p:txBody>
      </p:sp>
      <p:pic>
        <p:nvPicPr>
          <p:cNvPr id="14" name="Picture Placeholder 13" descr="A graph of different colored bars&#10;&#10;AI-generated content may be incorrect.">
            <a:extLst>
              <a:ext uri="{FF2B5EF4-FFF2-40B4-BE49-F238E27FC236}">
                <a16:creationId xmlns:a16="http://schemas.microsoft.com/office/drawing/2014/main" id="{9089FFBD-93F6-C576-568F-3270CFBC147B}"/>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237512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7319C9-A83C-1973-68A7-B960554716AA}"/>
              </a:ext>
            </a:extLst>
          </p:cNvPr>
          <p:cNvSpPr>
            <a:spLocks noGrp="1"/>
          </p:cNvSpPr>
          <p:nvPr>
            <p:ph type="title"/>
          </p:nvPr>
        </p:nvSpPr>
        <p:spPr/>
        <p:txBody>
          <a:bodyPr/>
          <a:lstStyle/>
          <a:p>
            <a:r>
              <a:rPr lang="en-US" dirty="0"/>
              <a:t>Figure 23. Number and proportion of DAA treatment initiations in prison versus in the community by jurisdiction, National Prisons Hepatitis Network and PBS database, 2024</a:t>
            </a:r>
            <a:endParaRPr lang="en-AU" dirty="0"/>
          </a:p>
        </p:txBody>
      </p:sp>
      <p:sp>
        <p:nvSpPr>
          <p:cNvPr id="4" name="Footer Placeholder 3">
            <a:extLst>
              <a:ext uri="{FF2B5EF4-FFF2-40B4-BE49-F238E27FC236}">
                <a16:creationId xmlns:a16="http://schemas.microsoft.com/office/drawing/2014/main" id="{7A685E90-032E-33B4-71DD-C62EC5F3D787}"/>
              </a:ext>
            </a:extLst>
          </p:cNvPr>
          <p:cNvSpPr>
            <a:spLocks noGrp="1"/>
          </p:cNvSpPr>
          <p:nvPr>
            <p:ph type="ftr" sz="quarter" idx="11"/>
          </p:nvPr>
        </p:nvSpPr>
        <p:spPr/>
        <p:txBody>
          <a:bodyPr/>
          <a:lstStyle/>
          <a:p>
            <a:r>
              <a:rPr lang="en-AU"/>
              <a:t>Hepatitis C Elimination in Australia 2025</a:t>
            </a:r>
            <a:endParaRPr lang="en-AU" dirty="0"/>
          </a:p>
        </p:txBody>
      </p:sp>
      <p:sp>
        <p:nvSpPr>
          <p:cNvPr id="7" name="Text Placeholder 6">
            <a:extLst>
              <a:ext uri="{FF2B5EF4-FFF2-40B4-BE49-F238E27FC236}">
                <a16:creationId xmlns:a16="http://schemas.microsoft.com/office/drawing/2014/main" id="{10817FFC-B9E4-7BD2-A1B0-B1A46AF4BF79}"/>
              </a:ext>
            </a:extLst>
          </p:cNvPr>
          <p:cNvSpPr>
            <a:spLocks noGrp="1"/>
          </p:cNvSpPr>
          <p:nvPr>
            <p:ph type="body" sz="quarter" idx="14"/>
          </p:nvPr>
        </p:nvSpPr>
        <p:spPr/>
        <p:txBody>
          <a:bodyPr/>
          <a:lstStyle/>
          <a:p>
            <a:endParaRPr lang="en-AU"/>
          </a:p>
        </p:txBody>
      </p:sp>
      <p:sp>
        <p:nvSpPr>
          <p:cNvPr id="8" name="Text Placeholder 7">
            <a:extLst>
              <a:ext uri="{FF2B5EF4-FFF2-40B4-BE49-F238E27FC236}">
                <a16:creationId xmlns:a16="http://schemas.microsoft.com/office/drawing/2014/main" id="{C86A0129-23D4-C02F-FA12-A7FDE9FA5164}"/>
              </a:ext>
            </a:extLst>
          </p:cNvPr>
          <p:cNvSpPr>
            <a:spLocks noGrp="1"/>
          </p:cNvSpPr>
          <p:nvPr>
            <p:ph type="body" sz="quarter" idx="15"/>
          </p:nvPr>
        </p:nvSpPr>
        <p:spPr/>
        <p:txBody>
          <a:bodyPr/>
          <a:lstStyle/>
          <a:p>
            <a:r>
              <a:rPr lang="en-US" dirty="0"/>
              <a:t>Source: State and Territory justice health authorities via the National Prisons Hepatitis Network.(20) Monitoring treatment uptake in Australia.(26)</a:t>
            </a:r>
            <a:endParaRPr lang="en-AU" dirty="0"/>
          </a:p>
        </p:txBody>
      </p:sp>
      <p:pic>
        <p:nvPicPr>
          <p:cNvPr id="10" name="Picture Placeholder 9" descr="A graph of different sizes and numbers&#10;&#10;AI-generated content may be incorrect.">
            <a:extLst>
              <a:ext uri="{FF2B5EF4-FFF2-40B4-BE49-F238E27FC236}">
                <a16:creationId xmlns:a16="http://schemas.microsoft.com/office/drawing/2014/main" id="{063DC2EF-361D-42EE-D99F-2E3F0340ED69}"/>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087048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F888-14F5-305E-FF89-91CA84DAB11C}"/>
              </a:ext>
            </a:extLst>
          </p:cNvPr>
          <p:cNvSpPr>
            <a:spLocks noGrp="1"/>
          </p:cNvSpPr>
          <p:nvPr>
            <p:ph type="title"/>
          </p:nvPr>
        </p:nvSpPr>
        <p:spPr/>
        <p:txBody>
          <a:bodyPr/>
          <a:lstStyle/>
          <a:p>
            <a:r>
              <a:rPr lang="en-US" dirty="0"/>
              <a:t>Table 1. Number of individuals who received DAA treatment and DAA treatment initiations in prison versus in the community, nationally and by jurisdiction, National Prisons Hepatitis Network and PBS database, 2024</a:t>
            </a:r>
          </a:p>
        </p:txBody>
      </p:sp>
      <p:sp>
        <p:nvSpPr>
          <p:cNvPr id="3" name="Footer Placeholder 2">
            <a:extLst>
              <a:ext uri="{FF2B5EF4-FFF2-40B4-BE49-F238E27FC236}">
                <a16:creationId xmlns:a16="http://schemas.microsoft.com/office/drawing/2014/main" id="{890D85A0-57D6-26CD-1C78-256BDC94C1A7}"/>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EC918C37-AD89-532C-26E5-CD7F00EAB855}"/>
              </a:ext>
            </a:extLst>
          </p:cNvPr>
          <p:cNvSpPr>
            <a:spLocks noGrp="1"/>
          </p:cNvSpPr>
          <p:nvPr>
            <p:ph type="body" sz="quarter" idx="14"/>
          </p:nvPr>
        </p:nvSpPr>
        <p:spPr/>
        <p:txBody>
          <a:bodyPr/>
          <a:lstStyle/>
          <a:p>
            <a:r>
              <a:rPr lang="en-US" dirty="0"/>
              <a:t>Uptake of treatment</a:t>
            </a:r>
          </a:p>
        </p:txBody>
      </p:sp>
      <p:sp>
        <p:nvSpPr>
          <p:cNvPr id="5" name="Text Placeholder 4">
            <a:extLst>
              <a:ext uri="{FF2B5EF4-FFF2-40B4-BE49-F238E27FC236}">
                <a16:creationId xmlns:a16="http://schemas.microsoft.com/office/drawing/2014/main" id="{587B1249-1E87-2F51-FE14-4C2F17D809B9}"/>
              </a:ext>
            </a:extLst>
          </p:cNvPr>
          <p:cNvSpPr>
            <a:spLocks noGrp="1"/>
          </p:cNvSpPr>
          <p:nvPr>
            <p:ph type="body" sz="quarter" idx="15"/>
          </p:nvPr>
        </p:nvSpPr>
        <p:spPr/>
        <p:txBody>
          <a:bodyPr>
            <a:normAutofit/>
          </a:bodyPr>
          <a:lstStyle/>
          <a:p>
            <a:r>
              <a:rPr lang="en-US" dirty="0"/>
              <a:t>Source: State and Territory justice health authorities via the National Prisons Hepatitis Network.(20) Monitoring treatment uptake in Australia.(26)</a:t>
            </a:r>
          </a:p>
        </p:txBody>
      </p:sp>
      <p:pic>
        <p:nvPicPr>
          <p:cNvPr id="8" name="Picture Placeholder 7">
            <a:extLst>
              <a:ext uri="{FF2B5EF4-FFF2-40B4-BE49-F238E27FC236}">
                <a16:creationId xmlns:a16="http://schemas.microsoft.com/office/drawing/2014/main" id="{D9C534DC-94BA-F091-B25C-E7D58680E1F9}"/>
              </a:ext>
            </a:extLst>
          </p:cNvPr>
          <p:cNvPicPr>
            <a:picLocks noGrp="1" noChangeAspect="1"/>
          </p:cNvPicPr>
          <p:nvPr>
            <p:ph type="pic" sz="quarter" idx="13"/>
          </p:nvPr>
        </p:nvPicPr>
        <p:blipFill>
          <a:blip r:embed="rId3"/>
          <a:srcRect t="436" b="436"/>
          <a:stretch/>
        </p:blipFill>
        <p:spPr/>
      </p:pic>
    </p:spTree>
    <p:extLst>
      <p:ext uri="{BB962C8B-B14F-4D97-AF65-F5344CB8AC3E}">
        <p14:creationId xmlns:p14="http://schemas.microsoft.com/office/powerpoint/2010/main" val="2393765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0F82-4998-5552-C067-815F43F9D990}"/>
              </a:ext>
            </a:extLst>
          </p:cNvPr>
          <p:cNvSpPr>
            <a:spLocks noGrp="1"/>
          </p:cNvSpPr>
          <p:nvPr>
            <p:ph type="title"/>
          </p:nvPr>
        </p:nvSpPr>
        <p:spPr/>
        <p:txBody>
          <a:bodyPr>
            <a:normAutofit/>
          </a:bodyPr>
          <a:lstStyle/>
          <a:p>
            <a:r>
              <a:rPr lang="en-US" dirty="0"/>
              <a:t>Figure 24. Hepatitis C treatment cascade at ACCESS primary care clinics: number of individuals hepatitis C diagnosed, number and proportion of individuals who initiated treatment, and tested for HCV RNA post‑treatment initiation, (A) 2016–2021 and (B) 2022–2024</a:t>
            </a:r>
            <a:endParaRPr lang="en-AU" dirty="0"/>
          </a:p>
        </p:txBody>
      </p:sp>
      <p:sp>
        <p:nvSpPr>
          <p:cNvPr id="3" name="Footer Placeholder 2">
            <a:extLst>
              <a:ext uri="{FF2B5EF4-FFF2-40B4-BE49-F238E27FC236}">
                <a16:creationId xmlns:a16="http://schemas.microsoft.com/office/drawing/2014/main" id="{71691885-87F9-BFA9-6C64-9D5911E396A1}"/>
              </a:ext>
            </a:extLst>
          </p:cNvPr>
          <p:cNvSpPr>
            <a:spLocks noGrp="1"/>
          </p:cNvSpPr>
          <p:nvPr>
            <p:ph type="ftr" sz="quarter" idx="11"/>
          </p:nvPr>
        </p:nvSpPr>
        <p:spPr/>
        <p:txBody>
          <a:bodyPr/>
          <a:lstStyle/>
          <a:p>
            <a:r>
              <a:rPr lang="en-AU"/>
              <a:t>Hepatitis C Elimination in Australia 2025</a:t>
            </a:r>
            <a:endParaRPr lang="en-AU" dirty="0"/>
          </a:p>
        </p:txBody>
      </p:sp>
      <p:sp>
        <p:nvSpPr>
          <p:cNvPr id="13" name="Text Placeholder 12">
            <a:extLst>
              <a:ext uri="{FF2B5EF4-FFF2-40B4-BE49-F238E27FC236}">
                <a16:creationId xmlns:a16="http://schemas.microsoft.com/office/drawing/2014/main" id="{18F4E8D2-205A-23E1-A6FB-D53D787B17DE}"/>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33B8ECFB-44C9-3C5B-039B-1674C965C3AB}"/>
              </a:ext>
            </a:extLst>
          </p:cNvPr>
          <p:cNvSpPr>
            <a:spLocks noGrp="1"/>
          </p:cNvSpPr>
          <p:nvPr>
            <p:ph type="body" sz="quarter" idx="15"/>
          </p:nvPr>
        </p:nvSpPr>
        <p:spPr/>
        <p:txBody>
          <a:bodyPr>
            <a:normAutofit fontScale="92500" lnSpcReduction="10000"/>
          </a:bodyPr>
          <a:lstStyle/>
          <a:p>
            <a:r>
              <a:rPr lang="en-US" dirty="0"/>
              <a:t>Source: ACCESS.(13) Updated from Traeger et al., </a:t>
            </a:r>
            <a:r>
              <a:rPr lang="en-US" i="1" dirty="0" err="1"/>
              <a:t>PLoS</a:t>
            </a:r>
            <a:r>
              <a:rPr lang="en-US" i="1" dirty="0"/>
              <a:t> One </a:t>
            </a:r>
            <a:r>
              <a:rPr lang="en-US" dirty="0"/>
              <a:t>2020.(30)</a:t>
            </a:r>
            <a:endParaRPr lang="en-AU" dirty="0"/>
          </a:p>
          <a:p>
            <a:endParaRPr lang="en-AU" dirty="0"/>
          </a:p>
        </p:txBody>
      </p:sp>
      <p:pic>
        <p:nvPicPr>
          <p:cNvPr id="12" name="Picture Placeholder 11" descr="A graph of a number of bars&#10;&#10;AI-generated content may be incorrect.">
            <a:extLst>
              <a:ext uri="{FF2B5EF4-FFF2-40B4-BE49-F238E27FC236}">
                <a16:creationId xmlns:a16="http://schemas.microsoft.com/office/drawing/2014/main" id="{E5D8C08B-BB55-F5E8-D582-9EB5935136D7}"/>
              </a:ext>
            </a:extLst>
          </p:cNvPr>
          <p:cNvPicPr>
            <a:picLocks noGrp="1" noChangeAspect="1"/>
          </p:cNvPicPr>
          <p:nvPr>
            <p:ph type="pic" sz="quarter" idx="13"/>
          </p:nvPr>
        </p:nvPicPr>
        <p:blipFill>
          <a:blip r:embed="rId3"/>
          <a:srcRect l="1" r="1"/>
          <a:stretch/>
        </p:blipFill>
        <p:spPr/>
      </p:pic>
    </p:spTree>
    <p:extLst>
      <p:ext uri="{BB962C8B-B14F-4D97-AF65-F5344CB8AC3E}">
        <p14:creationId xmlns:p14="http://schemas.microsoft.com/office/powerpoint/2010/main" val="2976769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F51C-3988-FEF2-AFB1-6839F1B3B95E}"/>
              </a:ext>
            </a:extLst>
          </p:cNvPr>
          <p:cNvSpPr>
            <a:spLocks noGrp="1"/>
          </p:cNvSpPr>
          <p:nvPr>
            <p:ph type="title"/>
          </p:nvPr>
        </p:nvSpPr>
        <p:spPr/>
        <p:txBody>
          <a:bodyPr/>
          <a:lstStyle/>
          <a:p>
            <a:r>
              <a:rPr lang="en-US" dirty="0"/>
              <a:t>Figure 25. The 2024 hepatitis C diagnosis and care cascade, HIV, viral hepatitis and sexually transmissible infections in Australia, Annual Surveillance Report</a:t>
            </a:r>
            <a:endParaRPr lang="en-AU" dirty="0"/>
          </a:p>
        </p:txBody>
      </p:sp>
      <p:sp>
        <p:nvSpPr>
          <p:cNvPr id="3" name="Footer Placeholder 2">
            <a:extLst>
              <a:ext uri="{FF2B5EF4-FFF2-40B4-BE49-F238E27FC236}">
                <a16:creationId xmlns:a16="http://schemas.microsoft.com/office/drawing/2014/main" id="{75DAF096-290F-76E1-184F-EB6BBF68FC9E}"/>
              </a:ext>
            </a:extLst>
          </p:cNvPr>
          <p:cNvSpPr>
            <a:spLocks noGrp="1"/>
          </p:cNvSpPr>
          <p:nvPr>
            <p:ph type="ftr" sz="quarter" idx="11"/>
          </p:nvPr>
        </p:nvSpPr>
        <p:spPr/>
        <p:txBody>
          <a:bodyPr/>
          <a:lstStyle/>
          <a:p>
            <a:r>
              <a:rPr lang="en-AU"/>
              <a:t>Hepatitis C Elimination in Australia 2025</a:t>
            </a:r>
            <a:endParaRPr lang="en-AU" dirty="0"/>
          </a:p>
        </p:txBody>
      </p:sp>
      <p:sp>
        <p:nvSpPr>
          <p:cNvPr id="9" name="Text Placeholder 8">
            <a:extLst>
              <a:ext uri="{FF2B5EF4-FFF2-40B4-BE49-F238E27FC236}">
                <a16:creationId xmlns:a16="http://schemas.microsoft.com/office/drawing/2014/main" id="{6ABCB62F-68A1-7699-0A64-79161BB08E35}"/>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7822C111-FCFD-0DB8-F4FE-2072EC1116E1}"/>
              </a:ext>
            </a:extLst>
          </p:cNvPr>
          <p:cNvSpPr>
            <a:spLocks noGrp="1"/>
          </p:cNvSpPr>
          <p:nvPr>
            <p:ph type="body" sz="quarter" idx="15"/>
          </p:nvPr>
        </p:nvSpPr>
        <p:spPr/>
        <p:txBody>
          <a:bodyPr>
            <a:normAutofit fontScale="70000" lnSpcReduction="20000"/>
          </a:bodyPr>
          <a:lstStyle/>
          <a:p>
            <a:r>
              <a:rPr lang="en-US" dirty="0"/>
              <a:t>Source: Updated by Kirby Institute, from the HIV, viral hepatitis and sexually transmissible infections in Australia: annual surveillance report 2024.(4,9,10)</a:t>
            </a:r>
            <a:endParaRPr lang="en-AU" dirty="0"/>
          </a:p>
        </p:txBody>
      </p:sp>
      <p:pic>
        <p:nvPicPr>
          <p:cNvPr id="8" name="Picture Placeholder 7" descr="A graph of a number of people&#10;&#10;AI-generated content may be incorrect.">
            <a:extLst>
              <a:ext uri="{FF2B5EF4-FFF2-40B4-BE49-F238E27FC236}">
                <a16:creationId xmlns:a16="http://schemas.microsoft.com/office/drawing/2014/main" id="{F45F335F-4CE2-03F0-62D6-EA08D3753DFE}"/>
              </a:ext>
            </a:extLst>
          </p:cNvPr>
          <p:cNvPicPr>
            <a:picLocks noGrp="1" noChangeAspect="1"/>
          </p:cNvPicPr>
          <p:nvPr>
            <p:ph type="pic" sz="quarter" idx="13"/>
          </p:nvPr>
        </p:nvPicPr>
        <p:blipFill>
          <a:blip r:embed="rId3"/>
          <a:srcRect l="1" r="1"/>
          <a:stretch/>
        </p:blipFill>
        <p:spPr/>
      </p:pic>
    </p:spTree>
    <p:extLst>
      <p:ext uri="{BB962C8B-B14F-4D97-AF65-F5344CB8AC3E}">
        <p14:creationId xmlns:p14="http://schemas.microsoft.com/office/powerpoint/2010/main" val="3643966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A600-93B6-1825-D7EB-B322812E5A74}"/>
              </a:ext>
            </a:extLst>
          </p:cNvPr>
          <p:cNvSpPr>
            <a:spLocks noGrp="1"/>
          </p:cNvSpPr>
          <p:nvPr>
            <p:ph type="title"/>
          </p:nvPr>
        </p:nvSpPr>
        <p:spPr/>
        <p:txBody>
          <a:bodyPr/>
          <a:lstStyle/>
          <a:p>
            <a:r>
              <a:rPr lang="en-US" dirty="0"/>
              <a:t>Figure 26. Number of Australian adult liver transplant recipients by primary diagnosis and year of first transplant, Australia and New Zealand Liver and Intestinal Transplant Registry, 2019–2024</a:t>
            </a:r>
          </a:p>
        </p:txBody>
      </p:sp>
      <p:sp>
        <p:nvSpPr>
          <p:cNvPr id="3" name="Footer Placeholder 2">
            <a:extLst>
              <a:ext uri="{FF2B5EF4-FFF2-40B4-BE49-F238E27FC236}">
                <a16:creationId xmlns:a16="http://schemas.microsoft.com/office/drawing/2014/main" id="{9758EBD5-CD25-906C-DFC4-A08B49F829C0}"/>
              </a:ext>
            </a:extLst>
          </p:cNvPr>
          <p:cNvSpPr>
            <a:spLocks noGrp="1"/>
          </p:cNvSpPr>
          <p:nvPr>
            <p:ph type="ftr" sz="quarter" idx="11"/>
          </p:nvPr>
        </p:nvSpPr>
        <p:spPr/>
        <p:txBody>
          <a:bodyPr/>
          <a:lstStyle/>
          <a:p>
            <a:r>
              <a:rPr lang="en-AU" dirty="0"/>
              <a:t>Hepatitis C Elimination in Australia 2025</a:t>
            </a:r>
          </a:p>
        </p:txBody>
      </p:sp>
      <p:sp>
        <p:nvSpPr>
          <p:cNvPr id="4" name="Text Placeholder 3">
            <a:extLst>
              <a:ext uri="{FF2B5EF4-FFF2-40B4-BE49-F238E27FC236}">
                <a16:creationId xmlns:a16="http://schemas.microsoft.com/office/drawing/2014/main" id="{B00507DA-7EF4-FE88-FFAA-A211984871EB}"/>
              </a:ext>
            </a:extLst>
          </p:cNvPr>
          <p:cNvSpPr>
            <a:spLocks noGrp="1"/>
          </p:cNvSpPr>
          <p:nvPr>
            <p:ph type="body" sz="quarter" idx="14"/>
          </p:nvPr>
        </p:nvSpPr>
        <p:spPr/>
        <p:txBody>
          <a:bodyPr/>
          <a:lstStyle/>
          <a:p>
            <a:r>
              <a:rPr lang="en-US" dirty="0"/>
              <a:t>Morbidity</a:t>
            </a:r>
          </a:p>
        </p:txBody>
      </p:sp>
      <p:sp>
        <p:nvSpPr>
          <p:cNvPr id="5" name="Text Placeholder 4">
            <a:extLst>
              <a:ext uri="{FF2B5EF4-FFF2-40B4-BE49-F238E27FC236}">
                <a16:creationId xmlns:a16="http://schemas.microsoft.com/office/drawing/2014/main" id="{1DFB837B-A674-3153-544D-F7355336429B}"/>
              </a:ext>
            </a:extLst>
          </p:cNvPr>
          <p:cNvSpPr>
            <a:spLocks noGrp="1"/>
          </p:cNvSpPr>
          <p:nvPr>
            <p:ph type="body" sz="quarter" idx="15"/>
          </p:nvPr>
        </p:nvSpPr>
        <p:spPr>
          <a:xfrm>
            <a:off x="910800" y="3284984"/>
            <a:ext cx="3094344" cy="440086"/>
          </a:xfrm>
        </p:spPr>
        <p:txBody>
          <a:bodyPr>
            <a:normAutofit fontScale="92500" lnSpcReduction="10000"/>
          </a:bodyPr>
          <a:lstStyle/>
          <a:p>
            <a:r>
              <a:rPr lang="en-US" dirty="0"/>
              <a:t>Source: Australia and New Zealand Liver and Intestinal Transplant Registry.(36)</a:t>
            </a:r>
          </a:p>
        </p:txBody>
      </p:sp>
      <p:pic>
        <p:nvPicPr>
          <p:cNvPr id="8" name="Picture Placeholder 7">
            <a:extLst>
              <a:ext uri="{FF2B5EF4-FFF2-40B4-BE49-F238E27FC236}">
                <a16:creationId xmlns:a16="http://schemas.microsoft.com/office/drawing/2014/main" id="{9A74AAF9-7FDA-E9FB-BDF4-FD99E1253F95}"/>
              </a:ext>
            </a:extLst>
          </p:cNvPr>
          <p:cNvPicPr>
            <a:picLocks noGrp="1" noChangeAspect="1"/>
          </p:cNvPicPr>
          <p:nvPr>
            <p:ph type="pic" sz="quarter" idx="13"/>
          </p:nvPr>
        </p:nvPicPr>
        <p:blipFill>
          <a:blip r:embed="rId3"/>
          <a:srcRect l="16" r="16"/>
          <a:stretch/>
        </p:blipFill>
        <p:spPr/>
      </p:pic>
    </p:spTree>
    <p:extLst>
      <p:ext uri="{BB962C8B-B14F-4D97-AF65-F5344CB8AC3E}">
        <p14:creationId xmlns:p14="http://schemas.microsoft.com/office/powerpoint/2010/main" val="2503846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CF6D75-6869-BA56-3BE6-184041E02F2D}"/>
              </a:ext>
            </a:extLst>
          </p:cNvPr>
          <p:cNvSpPr>
            <a:spLocks noGrp="1"/>
          </p:cNvSpPr>
          <p:nvPr>
            <p:ph type="title"/>
          </p:nvPr>
        </p:nvSpPr>
        <p:spPr/>
        <p:txBody>
          <a:bodyPr/>
          <a:lstStyle/>
          <a:p>
            <a:r>
              <a:rPr lang="en-US" dirty="0"/>
              <a:t>Figure 27. Reports of negative </a:t>
            </a:r>
            <a:r>
              <a:rPr lang="en-US" dirty="0" err="1"/>
              <a:t>behaviour</a:t>
            </a:r>
            <a:r>
              <a:rPr lang="en-US" dirty="0"/>
              <a:t> towards other people because of their hepatitis C by the general public, 2017–2024</a:t>
            </a:r>
            <a:endParaRPr lang="en-AU" dirty="0"/>
          </a:p>
        </p:txBody>
      </p:sp>
      <p:sp>
        <p:nvSpPr>
          <p:cNvPr id="3" name="Footer Placeholder 2">
            <a:extLst>
              <a:ext uri="{FF2B5EF4-FFF2-40B4-BE49-F238E27FC236}">
                <a16:creationId xmlns:a16="http://schemas.microsoft.com/office/drawing/2014/main" id="{D48BEA7A-5356-9A0C-133A-76B177509DB5}"/>
              </a:ext>
            </a:extLst>
          </p:cNvPr>
          <p:cNvSpPr>
            <a:spLocks noGrp="1"/>
          </p:cNvSpPr>
          <p:nvPr>
            <p:ph type="ftr" sz="quarter" idx="11"/>
          </p:nvPr>
        </p:nvSpPr>
        <p:spPr/>
        <p:txBody>
          <a:bodyPr/>
          <a:lstStyle/>
          <a:p>
            <a:r>
              <a:rPr lang="en-AU"/>
              <a:t>Hepatitis C Elimination in Australia 2025</a:t>
            </a:r>
            <a:endParaRPr lang="en-AU" dirty="0"/>
          </a:p>
        </p:txBody>
      </p:sp>
      <p:sp>
        <p:nvSpPr>
          <p:cNvPr id="9" name="Text Placeholder 8">
            <a:extLst>
              <a:ext uri="{FF2B5EF4-FFF2-40B4-BE49-F238E27FC236}">
                <a16:creationId xmlns:a16="http://schemas.microsoft.com/office/drawing/2014/main" id="{EDC10CA3-59D0-E076-52F5-9BF6C0F07DC9}"/>
              </a:ext>
            </a:extLst>
          </p:cNvPr>
          <p:cNvSpPr>
            <a:spLocks noGrp="1"/>
          </p:cNvSpPr>
          <p:nvPr>
            <p:ph type="body" sz="quarter" idx="14"/>
          </p:nvPr>
        </p:nvSpPr>
        <p:spPr/>
        <p:txBody>
          <a:bodyPr/>
          <a:lstStyle/>
          <a:p>
            <a:r>
              <a:rPr lang="en-AU" dirty="0"/>
              <a:t>Stigma and discrimination</a:t>
            </a:r>
          </a:p>
        </p:txBody>
      </p:sp>
      <p:sp>
        <p:nvSpPr>
          <p:cNvPr id="10" name="Text Placeholder 9">
            <a:extLst>
              <a:ext uri="{FF2B5EF4-FFF2-40B4-BE49-F238E27FC236}">
                <a16:creationId xmlns:a16="http://schemas.microsoft.com/office/drawing/2014/main" id="{A1F534AB-C650-541D-CB71-5850097F56C4}"/>
              </a:ext>
            </a:extLst>
          </p:cNvPr>
          <p:cNvSpPr>
            <a:spLocks noGrp="1"/>
          </p:cNvSpPr>
          <p:nvPr>
            <p:ph type="body" sz="quarter" idx="15"/>
          </p:nvPr>
        </p:nvSpPr>
        <p:spPr/>
        <p:txBody>
          <a:bodyPr/>
          <a:lstStyle/>
          <a:p>
            <a:r>
              <a:rPr lang="en-US" dirty="0"/>
              <a:t>Source: Stigma Indicators Monitoring Project.(41)</a:t>
            </a:r>
            <a:endParaRPr lang="en-AU" dirty="0"/>
          </a:p>
          <a:p>
            <a:endParaRPr lang="en-AU" dirty="0"/>
          </a:p>
        </p:txBody>
      </p:sp>
      <p:pic>
        <p:nvPicPr>
          <p:cNvPr id="12" name="Picture Placeholder 11" descr="A graph of different colored bars&#10;&#10;AI-generated content may be incorrect.">
            <a:extLst>
              <a:ext uri="{FF2B5EF4-FFF2-40B4-BE49-F238E27FC236}">
                <a16:creationId xmlns:a16="http://schemas.microsoft.com/office/drawing/2014/main" id="{933BDB8D-5BFB-20A5-442F-340C18AC1FDB}"/>
              </a:ext>
            </a:extLst>
          </p:cNvPr>
          <p:cNvPicPr>
            <a:picLocks noGrp="1" noChangeAspect="1"/>
          </p:cNvPicPr>
          <p:nvPr>
            <p:ph type="pic" sz="quarter" idx="13"/>
          </p:nvPr>
        </p:nvPicPr>
        <p:blipFill>
          <a:blip r:embed="rId2"/>
          <a:srcRect t="437" b="437"/>
          <a:stretch>
            <a:fillRect/>
          </a:stretch>
        </p:blipFill>
        <p:spPr/>
      </p:pic>
    </p:spTree>
    <p:extLst>
      <p:ext uri="{BB962C8B-B14F-4D97-AF65-F5344CB8AC3E}">
        <p14:creationId xmlns:p14="http://schemas.microsoft.com/office/powerpoint/2010/main" val="567919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21F88F-8393-E5BC-5E8F-E72B3D15E82B}"/>
              </a:ext>
            </a:extLst>
          </p:cNvPr>
          <p:cNvSpPr>
            <a:spLocks noGrp="1"/>
          </p:cNvSpPr>
          <p:nvPr>
            <p:ph type="title"/>
          </p:nvPr>
        </p:nvSpPr>
        <p:spPr/>
        <p:txBody>
          <a:bodyPr/>
          <a:lstStyle/>
          <a:p>
            <a:r>
              <a:rPr lang="en-US" dirty="0"/>
              <a:t>Figure 28. Reports of negative </a:t>
            </a:r>
            <a:r>
              <a:rPr lang="en-US" dirty="0" err="1"/>
              <a:t>behaviour</a:t>
            </a:r>
            <a:r>
              <a:rPr lang="en-US" dirty="0"/>
              <a:t> towards other people because of their injecting drug use by the general public, 2017–2024</a:t>
            </a:r>
            <a:endParaRPr lang="en-AU" dirty="0"/>
          </a:p>
        </p:txBody>
      </p:sp>
      <p:sp>
        <p:nvSpPr>
          <p:cNvPr id="3" name="Footer Placeholder 2">
            <a:extLst>
              <a:ext uri="{FF2B5EF4-FFF2-40B4-BE49-F238E27FC236}">
                <a16:creationId xmlns:a16="http://schemas.microsoft.com/office/drawing/2014/main" id="{DBBB6CBE-ACDF-DB18-3AE7-ACB7E8C958E6}"/>
              </a:ext>
            </a:extLst>
          </p:cNvPr>
          <p:cNvSpPr>
            <a:spLocks noGrp="1"/>
          </p:cNvSpPr>
          <p:nvPr>
            <p:ph type="ftr" sz="quarter" idx="11"/>
          </p:nvPr>
        </p:nvSpPr>
        <p:spPr/>
        <p:txBody>
          <a:bodyPr/>
          <a:lstStyle/>
          <a:p>
            <a:r>
              <a:rPr lang="en-AU"/>
              <a:t>Hepatitis C Elimination in Australia 2025</a:t>
            </a:r>
            <a:endParaRPr lang="en-AU" dirty="0"/>
          </a:p>
        </p:txBody>
      </p:sp>
      <p:sp>
        <p:nvSpPr>
          <p:cNvPr id="9" name="Text Placeholder 8">
            <a:extLst>
              <a:ext uri="{FF2B5EF4-FFF2-40B4-BE49-F238E27FC236}">
                <a16:creationId xmlns:a16="http://schemas.microsoft.com/office/drawing/2014/main" id="{9E6F2949-C884-DE04-AF84-4DFB89D359EE}"/>
              </a:ext>
            </a:extLst>
          </p:cNvPr>
          <p:cNvSpPr>
            <a:spLocks noGrp="1"/>
          </p:cNvSpPr>
          <p:nvPr>
            <p:ph type="body" sz="quarter" idx="14"/>
          </p:nvPr>
        </p:nvSpPr>
        <p:spPr/>
        <p:txBody>
          <a:bodyPr/>
          <a:lstStyle/>
          <a:p>
            <a:r>
              <a:rPr lang="en-AU" dirty="0"/>
              <a:t>Stigma and discrimination</a:t>
            </a:r>
          </a:p>
        </p:txBody>
      </p:sp>
      <p:sp>
        <p:nvSpPr>
          <p:cNvPr id="10" name="Text Placeholder 9">
            <a:extLst>
              <a:ext uri="{FF2B5EF4-FFF2-40B4-BE49-F238E27FC236}">
                <a16:creationId xmlns:a16="http://schemas.microsoft.com/office/drawing/2014/main" id="{2C95F5E7-EBEA-CF2F-89DE-B83F2A37B5C5}"/>
              </a:ext>
            </a:extLst>
          </p:cNvPr>
          <p:cNvSpPr>
            <a:spLocks noGrp="1"/>
          </p:cNvSpPr>
          <p:nvPr>
            <p:ph type="body" sz="quarter" idx="15"/>
          </p:nvPr>
        </p:nvSpPr>
        <p:spPr/>
        <p:txBody>
          <a:bodyPr/>
          <a:lstStyle/>
          <a:p>
            <a:r>
              <a:rPr lang="en-US" dirty="0"/>
              <a:t>Source: Stigma Indicators Monitoring Project.(41)</a:t>
            </a:r>
            <a:endParaRPr lang="en-AU" dirty="0"/>
          </a:p>
        </p:txBody>
      </p:sp>
      <p:pic>
        <p:nvPicPr>
          <p:cNvPr id="12" name="Picture Placeholder 11" descr="A graph of different colored bars&#10;&#10;AI-generated content may be incorrect.">
            <a:extLst>
              <a:ext uri="{FF2B5EF4-FFF2-40B4-BE49-F238E27FC236}">
                <a16:creationId xmlns:a16="http://schemas.microsoft.com/office/drawing/2014/main" id="{CD3E7D2A-2EA5-23B6-F497-2D83A50D886B}"/>
              </a:ext>
            </a:extLst>
          </p:cNvPr>
          <p:cNvPicPr>
            <a:picLocks noGrp="1" noChangeAspect="1"/>
          </p:cNvPicPr>
          <p:nvPr>
            <p:ph type="pic" sz="quarter" idx="13"/>
          </p:nvPr>
        </p:nvPicPr>
        <p:blipFill>
          <a:blip r:embed="rId2"/>
          <a:srcRect t="437" b="437"/>
          <a:stretch>
            <a:fillRect/>
          </a:stretch>
        </p:blipFill>
        <p:spPr/>
      </p:pic>
    </p:spTree>
    <p:extLst>
      <p:ext uri="{BB962C8B-B14F-4D97-AF65-F5344CB8AC3E}">
        <p14:creationId xmlns:p14="http://schemas.microsoft.com/office/powerpoint/2010/main" val="2567812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DD1A12-42BD-4CB3-965B-8E5973E4B877}"/>
              </a:ext>
            </a:extLst>
          </p:cNvPr>
          <p:cNvSpPr>
            <a:spLocks noGrp="1"/>
          </p:cNvSpPr>
          <p:nvPr>
            <p:ph type="title"/>
          </p:nvPr>
        </p:nvSpPr>
        <p:spPr/>
        <p:txBody>
          <a:bodyPr/>
          <a:lstStyle/>
          <a:p>
            <a:r>
              <a:rPr lang="en-US" dirty="0"/>
              <a:t>Figure 29. Reports of negative </a:t>
            </a:r>
            <a:r>
              <a:rPr lang="en-US" dirty="0" err="1"/>
              <a:t>behaviour</a:t>
            </a:r>
            <a:r>
              <a:rPr lang="en-US" dirty="0"/>
              <a:t> towards other people because of their hepatitis C by healthcare workers, 2018–2024</a:t>
            </a:r>
            <a:endParaRPr lang="en-AU" dirty="0"/>
          </a:p>
        </p:txBody>
      </p:sp>
      <p:sp>
        <p:nvSpPr>
          <p:cNvPr id="3" name="Footer Placeholder 2">
            <a:extLst>
              <a:ext uri="{FF2B5EF4-FFF2-40B4-BE49-F238E27FC236}">
                <a16:creationId xmlns:a16="http://schemas.microsoft.com/office/drawing/2014/main" id="{D3E4B489-F337-A5B5-466C-F2A833CFA199}"/>
              </a:ext>
            </a:extLst>
          </p:cNvPr>
          <p:cNvSpPr>
            <a:spLocks noGrp="1"/>
          </p:cNvSpPr>
          <p:nvPr>
            <p:ph type="ftr" sz="quarter" idx="11"/>
          </p:nvPr>
        </p:nvSpPr>
        <p:spPr/>
        <p:txBody>
          <a:bodyPr/>
          <a:lstStyle/>
          <a:p>
            <a:r>
              <a:rPr lang="en-AU"/>
              <a:t>Hepatitis C Elimination in Australia 2025</a:t>
            </a:r>
            <a:endParaRPr lang="en-AU" dirty="0"/>
          </a:p>
        </p:txBody>
      </p:sp>
      <p:sp>
        <p:nvSpPr>
          <p:cNvPr id="9" name="Text Placeholder 8">
            <a:extLst>
              <a:ext uri="{FF2B5EF4-FFF2-40B4-BE49-F238E27FC236}">
                <a16:creationId xmlns:a16="http://schemas.microsoft.com/office/drawing/2014/main" id="{C4C5BA68-0E90-5539-24C9-B9381FC906C5}"/>
              </a:ext>
            </a:extLst>
          </p:cNvPr>
          <p:cNvSpPr>
            <a:spLocks noGrp="1"/>
          </p:cNvSpPr>
          <p:nvPr>
            <p:ph type="body" sz="quarter" idx="14"/>
          </p:nvPr>
        </p:nvSpPr>
        <p:spPr/>
        <p:txBody>
          <a:bodyPr/>
          <a:lstStyle/>
          <a:p>
            <a:r>
              <a:rPr lang="en-AU" dirty="0"/>
              <a:t>Stigma and discrimination</a:t>
            </a:r>
          </a:p>
        </p:txBody>
      </p:sp>
      <p:sp>
        <p:nvSpPr>
          <p:cNvPr id="10" name="Text Placeholder 9">
            <a:extLst>
              <a:ext uri="{FF2B5EF4-FFF2-40B4-BE49-F238E27FC236}">
                <a16:creationId xmlns:a16="http://schemas.microsoft.com/office/drawing/2014/main" id="{4D4091A1-7A0E-D84A-5953-30729F739EA0}"/>
              </a:ext>
            </a:extLst>
          </p:cNvPr>
          <p:cNvSpPr>
            <a:spLocks noGrp="1"/>
          </p:cNvSpPr>
          <p:nvPr>
            <p:ph type="body" sz="quarter" idx="15"/>
          </p:nvPr>
        </p:nvSpPr>
        <p:spPr/>
        <p:txBody>
          <a:bodyPr/>
          <a:lstStyle/>
          <a:p>
            <a:r>
              <a:rPr lang="en-US" dirty="0"/>
              <a:t>Source: Stigma Indicators Monitoring Project.(42)</a:t>
            </a:r>
            <a:endParaRPr lang="en-AU" dirty="0"/>
          </a:p>
        </p:txBody>
      </p:sp>
      <p:pic>
        <p:nvPicPr>
          <p:cNvPr id="12" name="Picture Placeholder 11" descr="A graph of a number of people&#10;&#10;AI-generated content may be incorrect.">
            <a:extLst>
              <a:ext uri="{FF2B5EF4-FFF2-40B4-BE49-F238E27FC236}">
                <a16:creationId xmlns:a16="http://schemas.microsoft.com/office/drawing/2014/main" id="{0A44BC94-DDC1-0EB0-3AE4-96944D92A32B}"/>
              </a:ext>
            </a:extLst>
          </p:cNvPr>
          <p:cNvPicPr>
            <a:picLocks noGrp="1" noChangeAspect="1"/>
          </p:cNvPicPr>
          <p:nvPr>
            <p:ph type="pic" sz="quarter" idx="13"/>
          </p:nvPr>
        </p:nvPicPr>
        <p:blipFill>
          <a:blip r:embed="rId2"/>
          <a:srcRect t="437" b="437"/>
          <a:stretch>
            <a:fillRect/>
          </a:stretch>
        </p:blipFill>
        <p:spPr/>
      </p:pic>
    </p:spTree>
    <p:extLst>
      <p:ext uri="{BB962C8B-B14F-4D97-AF65-F5344CB8AC3E}">
        <p14:creationId xmlns:p14="http://schemas.microsoft.com/office/powerpoint/2010/main" val="333206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C34C-F471-EAAC-816D-969ACCAEC048}"/>
              </a:ext>
            </a:extLst>
          </p:cNvPr>
          <p:cNvSpPr>
            <a:spLocks noGrp="1"/>
          </p:cNvSpPr>
          <p:nvPr>
            <p:ph type="title"/>
          </p:nvPr>
        </p:nvSpPr>
        <p:spPr/>
        <p:txBody>
          <a:bodyPr/>
          <a:lstStyle/>
          <a:p>
            <a:r>
              <a:rPr lang="en-AU" dirty="0"/>
              <a:t>Suggested citation</a:t>
            </a:r>
          </a:p>
        </p:txBody>
      </p:sp>
      <p:sp>
        <p:nvSpPr>
          <p:cNvPr id="3" name="Content Placeholder 2">
            <a:extLst>
              <a:ext uri="{FF2B5EF4-FFF2-40B4-BE49-F238E27FC236}">
                <a16:creationId xmlns:a16="http://schemas.microsoft.com/office/drawing/2014/main" id="{99C00D37-329A-AB5E-68F4-5EDD383D2E75}"/>
              </a:ext>
            </a:extLst>
          </p:cNvPr>
          <p:cNvSpPr>
            <a:spLocks noGrp="1"/>
          </p:cNvSpPr>
          <p:nvPr>
            <p:ph idx="1"/>
          </p:nvPr>
        </p:nvSpPr>
        <p:spPr/>
        <p:txBody>
          <a:bodyPr>
            <a:normAutofit/>
          </a:bodyPr>
          <a:lstStyle/>
          <a:p>
            <a:pPr marL="0" indent="0">
              <a:buNone/>
            </a:pPr>
            <a:r>
              <a:rPr lang="en-US" sz="2000" dirty="0"/>
              <a:t>Burnet Institute and Kirby Institute. Australia’s progress towards hepatitis C elimination: annual report 2025. Melbourne: Burnet Institute; 2025.</a:t>
            </a:r>
          </a:p>
          <a:p>
            <a:pPr marL="0" indent="0">
              <a:buNone/>
            </a:pPr>
            <a:endParaRPr lang="en-US" sz="2000" dirty="0"/>
          </a:p>
          <a:p>
            <a:pPr marL="0" indent="0">
              <a:buNone/>
            </a:pPr>
            <a:r>
              <a:rPr lang="fr-FR" sz="2000" dirty="0"/>
              <a:t>ISBN: 978-0-646-72967-1</a:t>
            </a:r>
          </a:p>
          <a:p>
            <a:pPr marL="0" indent="0">
              <a:buNone/>
            </a:pPr>
            <a:r>
              <a:rPr lang="fr-FR" sz="2000" dirty="0"/>
              <a:t>DOI: https://doi.org/10.26190/unsworks/31756</a:t>
            </a:r>
            <a:endParaRPr lang="en-AU" sz="2000" dirty="0"/>
          </a:p>
        </p:txBody>
      </p:sp>
    </p:spTree>
    <p:extLst>
      <p:ext uri="{BB962C8B-B14F-4D97-AF65-F5344CB8AC3E}">
        <p14:creationId xmlns:p14="http://schemas.microsoft.com/office/powerpoint/2010/main" val="3441191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E856-21DC-37BF-6D22-62CAA0CCAE22}"/>
              </a:ext>
            </a:extLst>
          </p:cNvPr>
          <p:cNvSpPr>
            <a:spLocks noGrp="1"/>
          </p:cNvSpPr>
          <p:nvPr>
            <p:ph type="title"/>
          </p:nvPr>
        </p:nvSpPr>
        <p:spPr/>
        <p:txBody>
          <a:bodyPr/>
          <a:lstStyle/>
          <a:p>
            <a:r>
              <a:rPr lang="en-US" dirty="0"/>
              <a:t>Figure 30. Reports of negative </a:t>
            </a:r>
            <a:r>
              <a:rPr lang="en-US" dirty="0" err="1"/>
              <a:t>behaviour</a:t>
            </a:r>
            <a:r>
              <a:rPr lang="en-US" dirty="0"/>
              <a:t> towards other people because of their injecting drug use by healthcare workers, 2018–2024</a:t>
            </a:r>
            <a:endParaRPr lang="en-AU" dirty="0"/>
          </a:p>
        </p:txBody>
      </p:sp>
      <p:sp>
        <p:nvSpPr>
          <p:cNvPr id="3" name="Footer Placeholder 2">
            <a:extLst>
              <a:ext uri="{FF2B5EF4-FFF2-40B4-BE49-F238E27FC236}">
                <a16:creationId xmlns:a16="http://schemas.microsoft.com/office/drawing/2014/main" id="{5E07895E-C6DE-5788-1D19-0B789D409773}"/>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9F24EACE-45A9-C4A3-344E-F360ECD41780}"/>
              </a:ext>
            </a:extLst>
          </p:cNvPr>
          <p:cNvSpPr>
            <a:spLocks noGrp="1"/>
          </p:cNvSpPr>
          <p:nvPr>
            <p:ph type="body" sz="quarter" idx="14"/>
          </p:nvPr>
        </p:nvSpPr>
        <p:spPr/>
        <p:txBody>
          <a:bodyPr/>
          <a:lstStyle/>
          <a:p>
            <a:r>
              <a:rPr lang="en-AU" dirty="0"/>
              <a:t>Stigma and discrimination</a:t>
            </a:r>
          </a:p>
        </p:txBody>
      </p:sp>
      <p:sp>
        <p:nvSpPr>
          <p:cNvPr id="5" name="Text Placeholder 4">
            <a:extLst>
              <a:ext uri="{FF2B5EF4-FFF2-40B4-BE49-F238E27FC236}">
                <a16:creationId xmlns:a16="http://schemas.microsoft.com/office/drawing/2014/main" id="{FD483226-50D5-1815-FAC8-AB1203844669}"/>
              </a:ext>
            </a:extLst>
          </p:cNvPr>
          <p:cNvSpPr>
            <a:spLocks noGrp="1"/>
          </p:cNvSpPr>
          <p:nvPr>
            <p:ph type="body" sz="quarter" idx="15"/>
          </p:nvPr>
        </p:nvSpPr>
        <p:spPr/>
        <p:txBody>
          <a:bodyPr/>
          <a:lstStyle/>
          <a:p>
            <a:r>
              <a:rPr lang="en-US" dirty="0"/>
              <a:t>Source: Stigma Indicators Monitoring Project.(42)</a:t>
            </a:r>
            <a:endParaRPr lang="en-AU" dirty="0"/>
          </a:p>
        </p:txBody>
      </p:sp>
      <p:pic>
        <p:nvPicPr>
          <p:cNvPr id="8" name="Picture Placeholder 7" descr="A graph of different colored bars&#10;&#10;AI-generated content may be incorrect.">
            <a:extLst>
              <a:ext uri="{FF2B5EF4-FFF2-40B4-BE49-F238E27FC236}">
                <a16:creationId xmlns:a16="http://schemas.microsoft.com/office/drawing/2014/main" id="{AE3CA080-38CA-B0EB-87D8-10C8D27B368E}"/>
              </a:ext>
            </a:extLst>
          </p:cNvPr>
          <p:cNvPicPr>
            <a:picLocks noGrp="1" noChangeAspect="1"/>
          </p:cNvPicPr>
          <p:nvPr>
            <p:ph type="pic" sz="quarter" idx="13"/>
          </p:nvPr>
        </p:nvPicPr>
        <p:blipFill>
          <a:blip r:embed="rId2"/>
          <a:srcRect t="437" b="437"/>
          <a:stretch>
            <a:fillRect/>
          </a:stretch>
        </p:blipFill>
        <p:spPr/>
      </p:pic>
    </p:spTree>
    <p:extLst>
      <p:ext uri="{BB962C8B-B14F-4D97-AF65-F5344CB8AC3E}">
        <p14:creationId xmlns:p14="http://schemas.microsoft.com/office/powerpoint/2010/main" val="58220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94BC-E3E8-AED4-31E7-7FA56BEC329B}"/>
              </a:ext>
            </a:extLst>
          </p:cNvPr>
          <p:cNvSpPr>
            <a:spLocks noGrp="1"/>
          </p:cNvSpPr>
          <p:nvPr>
            <p:ph type="title"/>
          </p:nvPr>
        </p:nvSpPr>
        <p:spPr/>
        <p:txBody>
          <a:bodyPr/>
          <a:lstStyle/>
          <a:p>
            <a:r>
              <a:rPr lang="en-US" dirty="0"/>
              <a:t>Figure 31. Number of needle and syringe units distributed by public and pharmacy sector, Needle Syringe Program National Minimum Data Collection, 2017–June 2024</a:t>
            </a:r>
            <a:endParaRPr lang="en-AU" dirty="0"/>
          </a:p>
        </p:txBody>
      </p:sp>
      <p:sp>
        <p:nvSpPr>
          <p:cNvPr id="3" name="Footer Placeholder 2">
            <a:extLst>
              <a:ext uri="{FF2B5EF4-FFF2-40B4-BE49-F238E27FC236}">
                <a16:creationId xmlns:a16="http://schemas.microsoft.com/office/drawing/2014/main" id="{670B480D-4702-4753-666D-DEBF3A259E92}"/>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AA8139DC-F06E-8325-30E8-6982F20688B0}"/>
              </a:ext>
            </a:extLst>
          </p:cNvPr>
          <p:cNvSpPr>
            <a:spLocks noGrp="1"/>
          </p:cNvSpPr>
          <p:nvPr>
            <p:ph type="body" sz="quarter" idx="14"/>
          </p:nvPr>
        </p:nvSpPr>
        <p:spPr/>
        <p:txBody>
          <a:bodyPr/>
          <a:lstStyle/>
          <a:p>
            <a:r>
              <a:rPr lang="en-AU" dirty="0"/>
              <a:t>Prevention </a:t>
            </a:r>
          </a:p>
        </p:txBody>
      </p:sp>
      <p:sp>
        <p:nvSpPr>
          <p:cNvPr id="5" name="Text Placeholder 4">
            <a:extLst>
              <a:ext uri="{FF2B5EF4-FFF2-40B4-BE49-F238E27FC236}">
                <a16:creationId xmlns:a16="http://schemas.microsoft.com/office/drawing/2014/main" id="{3A3A5504-7BCF-98F7-A28F-32C476FAEB4F}"/>
              </a:ext>
            </a:extLst>
          </p:cNvPr>
          <p:cNvSpPr>
            <a:spLocks noGrp="1"/>
          </p:cNvSpPr>
          <p:nvPr>
            <p:ph type="body" sz="quarter" idx="15"/>
          </p:nvPr>
        </p:nvSpPr>
        <p:spPr/>
        <p:txBody>
          <a:bodyPr/>
          <a:lstStyle/>
          <a:p>
            <a:r>
              <a:rPr lang="en-US" dirty="0"/>
              <a:t>Source: Needle Syringe Program National Minimum Data Collection: National Data Report 2024.(43) </a:t>
            </a:r>
            <a:endParaRPr lang="en-AU" dirty="0"/>
          </a:p>
        </p:txBody>
      </p:sp>
      <p:pic>
        <p:nvPicPr>
          <p:cNvPr id="8" name="Picture Placeholder 7" descr="A graph of orange liquid&#10;&#10;AI-generated content may be incorrect.">
            <a:extLst>
              <a:ext uri="{FF2B5EF4-FFF2-40B4-BE49-F238E27FC236}">
                <a16:creationId xmlns:a16="http://schemas.microsoft.com/office/drawing/2014/main" id="{56DA0DE6-1202-936A-C8F4-B132AA1961A4}"/>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852925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D4DA-5A45-1232-2E98-F92CD416AED4}"/>
              </a:ext>
            </a:extLst>
          </p:cNvPr>
          <p:cNvSpPr>
            <a:spLocks noGrp="1"/>
          </p:cNvSpPr>
          <p:nvPr>
            <p:ph type="title"/>
          </p:nvPr>
        </p:nvSpPr>
        <p:spPr/>
        <p:txBody>
          <a:bodyPr/>
          <a:lstStyle/>
          <a:p>
            <a:r>
              <a:rPr lang="en-US" dirty="0"/>
              <a:t>Figure 32. Proportion of Australian Needle Syringe Program Survey respondents reporting re‑use of someone else’s needles and syringes in the past month, 2017–2024</a:t>
            </a:r>
            <a:endParaRPr lang="en-AU" dirty="0"/>
          </a:p>
        </p:txBody>
      </p:sp>
      <p:sp>
        <p:nvSpPr>
          <p:cNvPr id="3" name="Footer Placeholder 2">
            <a:extLst>
              <a:ext uri="{FF2B5EF4-FFF2-40B4-BE49-F238E27FC236}">
                <a16:creationId xmlns:a16="http://schemas.microsoft.com/office/drawing/2014/main" id="{1CA51621-480A-5B46-32E9-4AA4B7013686}"/>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E266F4FB-2524-2CD6-CE48-806EA7F7B4D9}"/>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8D064EF8-4C5C-7A31-D245-6CAD34176AB9}"/>
              </a:ext>
            </a:extLst>
          </p:cNvPr>
          <p:cNvSpPr>
            <a:spLocks noGrp="1"/>
          </p:cNvSpPr>
          <p:nvPr>
            <p:ph type="body" sz="quarter" idx="15"/>
          </p:nvPr>
        </p:nvSpPr>
        <p:spPr/>
        <p:txBody>
          <a:bodyPr>
            <a:normAutofit fontScale="92500"/>
          </a:bodyPr>
          <a:lstStyle/>
          <a:p>
            <a:r>
              <a:rPr lang="en-US" dirty="0"/>
              <a:t>Source: Australian NSP survey: Prevalence of HIV, HCV and injecting and sexual </a:t>
            </a:r>
            <a:r>
              <a:rPr lang="en-US" dirty="0" err="1"/>
              <a:t>behaviour</a:t>
            </a:r>
            <a:r>
              <a:rPr lang="en-US" dirty="0"/>
              <a:t> among NSP attendees, 30‑year National Data Report 1995–2024.(18)</a:t>
            </a:r>
            <a:endParaRPr lang="en-AU" dirty="0"/>
          </a:p>
          <a:p>
            <a:endParaRPr lang="en-AU" dirty="0"/>
          </a:p>
        </p:txBody>
      </p:sp>
      <p:pic>
        <p:nvPicPr>
          <p:cNvPr id="8" name="Picture Placeholder 7" descr="A graph of a number of bars&#10;&#10;AI-generated content may be incorrect.">
            <a:extLst>
              <a:ext uri="{FF2B5EF4-FFF2-40B4-BE49-F238E27FC236}">
                <a16:creationId xmlns:a16="http://schemas.microsoft.com/office/drawing/2014/main" id="{DAB4B107-1A82-B4C1-79FD-A95F59D35231}"/>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784375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39CA-1AC9-1DAF-FAAF-71A1B03F7805}"/>
              </a:ext>
            </a:extLst>
          </p:cNvPr>
          <p:cNvSpPr>
            <a:spLocks noGrp="1"/>
          </p:cNvSpPr>
          <p:nvPr>
            <p:ph type="title"/>
          </p:nvPr>
        </p:nvSpPr>
        <p:spPr/>
        <p:txBody>
          <a:bodyPr/>
          <a:lstStyle/>
          <a:p>
            <a:r>
              <a:rPr lang="en-US" dirty="0"/>
              <a:t>Figure 33. Proportion of respondents reporting borrowing and lending of needles, sharing of injecting equipment, and re‑use of needles in the past month, national, Illicit Drug Reporting System, 2019–2024</a:t>
            </a:r>
            <a:endParaRPr lang="en-AU" dirty="0"/>
          </a:p>
        </p:txBody>
      </p:sp>
      <p:sp>
        <p:nvSpPr>
          <p:cNvPr id="3" name="Footer Placeholder 2">
            <a:extLst>
              <a:ext uri="{FF2B5EF4-FFF2-40B4-BE49-F238E27FC236}">
                <a16:creationId xmlns:a16="http://schemas.microsoft.com/office/drawing/2014/main" id="{7CAE380B-5B03-F8E1-3B36-70004219E569}"/>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A3BB424C-71AF-E810-8D99-1C6E6CBAE430}"/>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AF1310D5-5B26-9982-7845-ABFAD9205AD7}"/>
              </a:ext>
            </a:extLst>
          </p:cNvPr>
          <p:cNvSpPr>
            <a:spLocks noGrp="1"/>
          </p:cNvSpPr>
          <p:nvPr>
            <p:ph type="body" sz="quarter" idx="15"/>
          </p:nvPr>
        </p:nvSpPr>
        <p:spPr/>
        <p:txBody>
          <a:bodyPr/>
          <a:lstStyle/>
          <a:p>
            <a:r>
              <a:rPr lang="en-US" dirty="0"/>
              <a:t>Source: Australian Drug Trends 2024: key findings from the National Illicit Drug Reporting System (IDRS) Interviews.(47)</a:t>
            </a:r>
            <a:endParaRPr lang="en-AU" dirty="0"/>
          </a:p>
        </p:txBody>
      </p:sp>
      <p:pic>
        <p:nvPicPr>
          <p:cNvPr id="8" name="Picture Placeholder 7" descr="A graph of a number of people&#10;&#10;AI-generated content may be incorrect.">
            <a:extLst>
              <a:ext uri="{FF2B5EF4-FFF2-40B4-BE49-F238E27FC236}">
                <a16:creationId xmlns:a16="http://schemas.microsoft.com/office/drawing/2014/main" id="{5C2357F8-65A3-1E90-B3BF-14BBDF545327}"/>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709803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CD32-37B1-F412-53EA-91BE1635914B}"/>
              </a:ext>
            </a:extLst>
          </p:cNvPr>
          <p:cNvSpPr>
            <a:spLocks noGrp="1"/>
          </p:cNvSpPr>
          <p:nvPr>
            <p:ph type="title"/>
          </p:nvPr>
        </p:nvSpPr>
        <p:spPr/>
        <p:txBody>
          <a:bodyPr/>
          <a:lstStyle/>
          <a:p>
            <a:r>
              <a:rPr lang="en-US" dirty="0"/>
              <a:t>Figure 34. Proportion of participants who reported any drug injection in the six months prior to the survey by HIV status, national, GBQ+ Community Periodic Survey, 2019–2024</a:t>
            </a:r>
            <a:endParaRPr lang="en-AU" dirty="0"/>
          </a:p>
        </p:txBody>
      </p:sp>
      <p:sp>
        <p:nvSpPr>
          <p:cNvPr id="3" name="Footer Placeholder 2">
            <a:extLst>
              <a:ext uri="{FF2B5EF4-FFF2-40B4-BE49-F238E27FC236}">
                <a16:creationId xmlns:a16="http://schemas.microsoft.com/office/drawing/2014/main" id="{794FB16B-6834-0DA4-4C94-17DA5470F3A4}"/>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123881D8-25AD-D4DF-F337-2AF980845F78}"/>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CFF525EF-1A15-3828-DC55-44EDE11A721D}"/>
              </a:ext>
            </a:extLst>
          </p:cNvPr>
          <p:cNvSpPr>
            <a:spLocks noGrp="1"/>
          </p:cNvSpPr>
          <p:nvPr>
            <p:ph type="body" sz="quarter" idx="15"/>
          </p:nvPr>
        </p:nvSpPr>
        <p:spPr/>
        <p:txBody>
          <a:bodyPr/>
          <a:lstStyle/>
          <a:p>
            <a:r>
              <a:rPr lang="en-US" dirty="0"/>
              <a:t>Source: Annual Report of Trends in </a:t>
            </a:r>
            <a:r>
              <a:rPr lang="en-US" dirty="0" err="1"/>
              <a:t>Behaviour</a:t>
            </a:r>
            <a:r>
              <a:rPr lang="en-US" dirty="0"/>
              <a:t> 2024: HIV and STIs in Australia.(48,49) </a:t>
            </a:r>
            <a:endParaRPr lang="en-AU" dirty="0"/>
          </a:p>
        </p:txBody>
      </p:sp>
      <p:pic>
        <p:nvPicPr>
          <p:cNvPr id="8" name="Picture Placeholder 7" descr="A graph showing the number of hiv negative part cigarettes&#10;&#10;AI-generated content may be incorrect.">
            <a:extLst>
              <a:ext uri="{FF2B5EF4-FFF2-40B4-BE49-F238E27FC236}">
                <a16:creationId xmlns:a16="http://schemas.microsoft.com/office/drawing/2014/main" id="{4A4FC073-258D-A621-5C22-9C2EC70F2226}"/>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9295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28E2-21B8-F80F-2946-467E978EE32B}"/>
              </a:ext>
            </a:extLst>
          </p:cNvPr>
          <p:cNvSpPr>
            <a:spLocks noGrp="1"/>
          </p:cNvSpPr>
          <p:nvPr>
            <p:ph type="title"/>
          </p:nvPr>
        </p:nvSpPr>
        <p:spPr/>
        <p:txBody>
          <a:bodyPr/>
          <a:lstStyle/>
          <a:p>
            <a:r>
              <a:rPr lang="en-US" dirty="0"/>
              <a:t>Figure 35. Hepatitis C treatment uptake variation compared to the national average by PHN, March 2016–June 2024</a:t>
            </a:r>
            <a:endParaRPr lang="en-AU" dirty="0"/>
          </a:p>
        </p:txBody>
      </p:sp>
      <p:sp>
        <p:nvSpPr>
          <p:cNvPr id="3" name="Footer Placeholder 2">
            <a:extLst>
              <a:ext uri="{FF2B5EF4-FFF2-40B4-BE49-F238E27FC236}">
                <a16:creationId xmlns:a16="http://schemas.microsoft.com/office/drawing/2014/main" id="{BC60F266-CA75-E7DB-4652-47CB4DCBF819}"/>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08FA18FE-77E6-0DB7-FE3C-2D7DE8D8087B}"/>
              </a:ext>
            </a:extLst>
          </p:cNvPr>
          <p:cNvSpPr>
            <a:spLocks noGrp="1"/>
          </p:cNvSpPr>
          <p:nvPr>
            <p:ph type="body" sz="quarter" idx="14"/>
          </p:nvPr>
        </p:nvSpPr>
        <p:spPr/>
        <p:txBody>
          <a:bodyPr/>
          <a:lstStyle/>
          <a:p>
            <a:r>
              <a:rPr lang="en-AU" dirty="0"/>
              <a:t>Equity</a:t>
            </a:r>
          </a:p>
        </p:txBody>
      </p:sp>
      <p:sp>
        <p:nvSpPr>
          <p:cNvPr id="5" name="Text Placeholder 4">
            <a:extLst>
              <a:ext uri="{FF2B5EF4-FFF2-40B4-BE49-F238E27FC236}">
                <a16:creationId xmlns:a16="http://schemas.microsoft.com/office/drawing/2014/main" id="{6414EE7D-0619-6D56-6AB0-1CF192CAB0CA}"/>
              </a:ext>
            </a:extLst>
          </p:cNvPr>
          <p:cNvSpPr>
            <a:spLocks noGrp="1"/>
          </p:cNvSpPr>
          <p:nvPr>
            <p:ph type="body" sz="quarter" idx="15"/>
          </p:nvPr>
        </p:nvSpPr>
        <p:spPr/>
        <p:txBody>
          <a:bodyPr>
            <a:normAutofit fontScale="70000" lnSpcReduction="20000"/>
          </a:bodyPr>
          <a:lstStyle/>
          <a:p>
            <a:r>
              <a:rPr lang="en-US" dirty="0"/>
              <a:t>Source: The National Viral Hepatitis Mapping Project (WHO Collaborating Centre for Viral Hepatitis, The Doherty Institute).(50)</a:t>
            </a:r>
            <a:endParaRPr lang="en-AU" dirty="0"/>
          </a:p>
          <a:p>
            <a:endParaRPr lang="en-AU" dirty="0"/>
          </a:p>
        </p:txBody>
      </p:sp>
      <p:pic>
        <p:nvPicPr>
          <p:cNvPr id="8" name="Picture Placeholder 7" descr="A graph of a number of people&#10;&#10;AI-generated content may be incorrect.">
            <a:extLst>
              <a:ext uri="{FF2B5EF4-FFF2-40B4-BE49-F238E27FC236}">
                <a16:creationId xmlns:a16="http://schemas.microsoft.com/office/drawing/2014/main" id="{ACAB4F6B-1358-C255-AA27-AF2A2D3F3473}"/>
              </a:ext>
            </a:extLst>
          </p:cNvPr>
          <p:cNvPicPr>
            <a:picLocks noGrp="1" noChangeAspect="1"/>
          </p:cNvPicPr>
          <p:nvPr>
            <p:ph type="pic" sz="quarter" idx="13"/>
          </p:nvPr>
        </p:nvPicPr>
        <p:blipFill>
          <a:blip r:embed="rId3"/>
          <a:srcRect l="1" r="1"/>
          <a:stretch/>
        </p:blipFill>
        <p:spPr/>
      </p:pic>
    </p:spTree>
    <p:extLst>
      <p:ext uri="{BB962C8B-B14F-4D97-AF65-F5344CB8AC3E}">
        <p14:creationId xmlns:p14="http://schemas.microsoft.com/office/powerpoint/2010/main" val="784276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6363-0A80-BC33-A19F-C0722363C8B2}"/>
              </a:ext>
            </a:extLst>
          </p:cNvPr>
          <p:cNvSpPr>
            <a:spLocks noGrp="1"/>
          </p:cNvSpPr>
          <p:nvPr>
            <p:ph type="title"/>
          </p:nvPr>
        </p:nvSpPr>
        <p:spPr/>
        <p:txBody>
          <a:bodyPr/>
          <a:lstStyle/>
          <a:p>
            <a:r>
              <a:rPr lang="en-US" dirty="0"/>
              <a:t>Figure 36. Geographic variation in hepatitis C treatment uptake, March 2016–June 2024</a:t>
            </a:r>
            <a:endParaRPr lang="en-AU" dirty="0"/>
          </a:p>
        </p:txBody>
      </p:sp>
      <p:sp>
        <p:nvSpPr>
          <p:cNvPr id="3" name="Footer Placeholder 2">
            <a:extLst>
              <a:ext uri="{FF2B5EF4-FFF2-40B4-BE49-F238E27FC236}">
                <a16:creationId xmlns:a16="http://schemas.microsoft.com/office/drawing/2014/main" id="{B5781D0D-2B40-D32B-FA5F-2978C2E9F08A}"/>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214EF005-EB7A-C8C0-BDA8-BF7BA700C6FB}"/>
              </a:ext>
            </a:extLst>
          </p:cNvPr>
          <p:cNvSpPr>
            <a:spLocks noGrp="1"/>
          </p:cNvSpPr>
          <p:nvPr>
            <p:ph type="body" sz="quarter" idx="14"/>
          </p:nvPr>
        </p:nvSpPr>
        <p:spPr/>
        <p:txBody>
          <a:bodyPr/>
          <a:lstStyle/>
          <a:p>
            <a:r>
              <a:rPr lang="en-AU" dirty="0"/>
              <a:t>Equity</a:t>
            </a:r>
          </a:p>
        </p:txBody>
      </p:sp>
      <p:sp>
        <p:nvSpPr>
          <p:cNvPr id="5" name="Text Placeholder 4">
            <a:extLst>
              <a:ext uri="{FF2B5EF4-FFF2-40B4-BE49-F238E27FC236}">
                <a16:creationId xmlns:a16="http://schemas.microsoft.com/office/drawing/2014/main" id="{5AE878CE-2208-71B2-F6D7-559218BAC416}"/>
              </a:ext>
            </a:extLst>
          </p:cNvPr>
          <p:cNvSpPr>
            <a:spLocks noGrp="1"/>
          </p:cNvSpPr>
          <p:nvPr>
            <p:ph type="body" sz="quarter" idx="15"/>
          </p:nvPr>
        </p:nvSpPr>
        <p:spPr/>
        <p:txBody>
          <a:bodyPr>
            <a:normAutofit fontScale="70000" lnSpcReduction="20000"/>
          </a:bodyPr>
          <a:lstStyle/>
          <a:p>
            <a:r>
              <a:rPr lang="en-US" dirty="0"/>
              <a:t>Source: The National Viral Hepatitis Mapping Project (WHO Collaborating Centre for Viral Hepatitis, The Doherty Institute).(50)</a:t>
            </a:r>
            <a:endParaRPr lang="en-AU" dirty="0"/>
          </a:p>
          <a:p>
            <a:endParaRPr lang="en-AU" dirty="0"/>
          </a:p>
        </p:txBody>
      </p:sp>
      <p:pic>
        <p:nvPicPr>
          <p:cNvPr id="8" name="Picture Placeholder 7" descr="A map of australia with different colored squares&#10;&#10;AI-generated content may be incorrect.">
            <a:extLst>
              <a:ext uri="{FF2B5EF4-FFF2-40B4-BE49-F238E27FC236}">
                <a16:creationId xmlns:a16="http://schemas.microsoft.com/office/drawing/2014/main" id="{03CF7015-9D7C-6C09-692B-97BAD270C977}"/>
              </a:ext>
            </a:extLst>
          </p:cNvPr>
          <p:cNvPicPr>
            <a:picLocks noGrp="1" noChangeAspect="1"/>
          </p:cNvPicPr>
          <p:nvPr>
            <p:ph type="pic" sz="quarter" idx="13"/>
          </p:nvPr>
        </p:nvPicPr>
        <p:blipFill>
          <a:blip r:embed="rId3"/>
          <a:srcRect l="1" r="1"/>
          <a:stretch/>
        </p:blipFill>
        <p:spPr/>
      </p:pic>
    </p:spTree>
    <p:extLst>
      <p:ext uri="{BB962C8B-B14F-4D97-AF65-F5344CB8AC3E}">
        <p14:creationId xmlns:p14="http://schemas.microsoft.com/office/powerpoint/2010/main" val="3781762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D2E8-D066-E60A-2E60-5479E3AB49E0}"/>
              </a:ext>
            </a:extLst>
          </p:cNvPr>
          <p:cNvSpPr>
            <a:spLocks noGrp="1"/>
          </p:cNvSpPr>
          <p:nvPr>
            <p:ph type="title"/>
          </p:nvPr>
        </p:nvSpPr>
        <p:spPr/>
        <p:txBody>
          <a:bodyPr>
            <a:noAutofit/>
          </a:bodyPr>
          <a:lstStyle/>
          <a:p>
            <a:r>
              <a:rPr lang="en-US" sz="1600" dirty="0"/>
              <a:t>Figure 37. Annual change in people living with chronic hepatitis C, hepatitis C incidence (all), treatment coverage, and liver‑related deaths (</a:t>
            </a:r>
            <a:r>
              <a:rPr lang="en-US" sz="1600" dirty="0" err="1"/>
              <a:t>viraemic</a:t>
            </a:r>
            <a:r>
              <a:rPr lang="en-US" sz="1600" dirty="0"/>
              <a:t> and cured) in Australia 2030 (2010–2030) with WHO HCV elimination targets (dotted lines: Panel B:     80% and     90% reductions in incidence, Panel C:     80% eligible treated, and Panel D:     65% reduction in deaths)</a:t>
            </a:r>
          </a:p>
        </p:txBody>
      </p:sp>
      <p:sp>
        <p:nvSpPr>
          <p:cNvPr id="3" name="Footer Placeholder 2">
            <a:extLst>
              <a:ext uri="{FF2B5EF4-FFF2-40B4-BE49-F238E27FC236}">
                <a16:creationId xmlns:a16="http://schemas.microsoft.com/office/drawing/2014/main" id="{E6E64DAB-22A6-AF4F-2AB6-38104EEC14B4}"/>
              </a:ext>
            </a:extLst>
          </p:cNvPr>
          <p:cNvSpPr>
            <a:spLocks noGrp="1"/>
          </p:cNvSpPr>
          <p:nvPr>
            <p:ph type="ftr" sz="quarter" idx="11"/>
          </p:nvPr>
        </p:nvSpPr>
        <p:spPr/>
        <p:txBody>
          <a:bodyPr/>
          <a:lstStyle/>
          <a:p>
            <a:r>
              <a:rPr lang="en-AU" dirty="0"/>
              <a:t>Hepatitis C Elimination in Australia 2025</a:t>
            </a:r>
          </a:p>
        </p:txBody>
      </p:sp>
      <p:sp>
        <p:nvSpPr>
          <p:cNvPr id="4" name="Text Placeholder 3">
            <a:extLst>
              <a:ext uri="{FF2B5EF4-FFF2-40B4-BE49-F238E27FC236}">
                <a16:creationId xmlns:a16="http://schemas.microsoft.com/office/drawing/2014/main" id="{51D4FE32-34F6-B3D0-C0B6-458F16E53F0D}"/>
              </a:ext>
            </a:extLst>
          </p:cNvPr>
          <p:cNvSpPr>
            <a:spLocks noGrp="1"/>
          </p:cNvSpPr>
          <p:nvPr>
            <p:ph type="body" sz="quarter" idx="14"/>
          </p:nvPr>
        </p:nvSpPr>
        <p:spPr/>
        <p:txBody>
          <a:bodyPr/>
          <a:lstStyle/>
          <a:p>
            <a:r>
              <a:rPr lang="en-US" dirty="0"/>
              <a:t>Modelling elimination</a:t>
            </a:r>
          </a:p>
        </p:txBody>
      </p:sp>
      <p:sp>
        <p:nvSpPr>
          <p:cNvPr id="5" name="Text Placeholder 4">
            <a:extLst>
              <a:ext uri="{FF2B5EF4-FFF2-40B4-BE49-F238E27FC236}">
                <a16:creationId xmlns:a16="http://schemas.microsoft.com/office/drawing/2014/main" id="{A6D4A767-19F0-E5CC-0569-7027974DD130}"/>
              </a:ext>
            </a:extLst>
          </p:cNvPr>
          <p:cNvSpPr>
            <a:spLocks noGrp="1"/>
          </p:cNvSpPr>
          <p:nvPr>
            <p:ph type="body" sz="quarter" idx="15"/>
          </p:nvPr>
        </p:nvSpPr>
        <p:spPr/>
        <p:txBody>
          <a:bodyPr>
            <a:normAutofit fontScale="85000" lnSpcReduction="10000"/>
          </a:bodyPr>
          <a:lstStyle/>
          <a:p>
            <a:r>
              <a:rPr lang="en-US" dirty="0"/>
              <a:t>Source: Updated from Kwon et al., </a:t>
            </a:r>
            <a:r>
              <a:rPr lang="en-US" i="1" dirty="0"/>
              <a:t>J Viral </a:t>
            </a:r>
            <a:r>
              <a:rPr lang="en-US" i="1" dirty="0" err="1"/>
              <a:t>Hepat</a:t>
            </a:r>
            <a:r>
              <a:rPr lang="en-US" i="1" dirty="0"/>
              <a:t> </a:t>
            </a:r>
            <a:r>
              <a:rPr lang="en-US" dirty="0"/>
              <a:t>2019(9) and Kwon et al., </a:t>
            </a:r>
            <a:r>
              <a:rPr lang="en-US" i="1" dirty="0" err="1"/>
              <a:t>PLoS</a:t>
            </a:r>
            <a:r>
              <a:rPr lang="en-US" i="1" dirty="0"/>
              <a:t> One </a:t>
            </a:r>
            <a:r>
              <a:rPr lang="en-US" dirty="0"/>
              <a:t>2021.(10)</a:t>
            </a:r>
            <a:endParaRPr lang="en-AU" dirty="0"/>
          </a:p>
        </p:txBody>
      </p:sp>
      <p:pic>
        <p:nvPicPr>
          <p:cNvPr id="10" name="Picture Placeholder 9" descr="A group of graphs showing different types of patients&#10;&#10;AI-generated content may be incorrect.">
            <a:extLst>
              <a:ext uri="{FF2B5EF4-FFF2-40B4-BE49-F238E27FC236}">
                <a16:creationId xmlns:a16="http://schemas.microsoft.com/office/drawing/2014/main" id="{FF925CBE-3FD7-46AE-89CD-89B583BEE355}"/>
              </a:ext>
            </a:extLst>
          </p:cNvPr>
          <p:cNvPicPr>
            <a:picLocks noGrp="1" noChangeAspect="1"/>
          </p:cNvPicPr>
          <p:nvPr>
            <p:ph type="pic" sz="quarter" idx="13"/>
          </p:nvPr>
        </p:nvPicPr>
        <p:blipFill>
          <a:blip r:embed="rId3"/>
          <a:srcRect l="1" r="1"/>
          <a:stretch/>
        </p:blipFill>
        <p:spPr/>
      </p:pic>
      <p:pic>
        <p:nvPicPr>
          <p:cNvPr id="12" name="Picture 11">
            <a:extLst>
              <a:ext uri="{FF2B5EF4-FFF2-40B4-BE49-F238E27FC236}">
                <a16:creationId xmlns:a16="http://schemas.microsoft.com/office/drawing/2014/main" id="{3B05BAA3-B444-2CE2-6AD4-8BC6F3DF83E6}"/>
              </a:ext>
            </a:extLst>
          </p:cNvPr>
          <p:cNvPicPr>
            <a:picLocks noChangeAspect="1"/>
          </p:cNvPicPr>
          <p:nvPr/>
        </p:nvPicPr>
        <p:blipFill>
          <a:blip r:embed="rId4"/>
          <a:stretch>
            <a:fillRect/>
          </a:stretch>
        </p:blipFill>
        <p:spPr>
          <a:xfrm>
            <a:off x="4901580" y="1512000"/>
            <a:ext cx="216000" cy="72000"/>
          </a:xfrm>
          <a:prstGeom prst="rect">
            <a:avLst/>
          </a:prstGeom>
        </p:spPr>
      </p:pic>
      <p:pic>
        <p:nvPicPr>
          <p:cNvPr id="13" name="Picture 12">
            <a:extLst>
              <a:ext uri="{FF2B5EF4-FFF2-40B4-BE49-F238E27FC236}">
                <a16:creationId xmlns:a16="http://schemas.microsoft.com/office/drawing/2014/main" id="{B2963F6C-66C7-3038-FFBC-23425624B822}"/>
              </a:ext>
            </a:extLst>
          </p:cNvPr>
          <p:cNvPicPr>
            <a:picLocks noChangeAspect="1"/>
          </p:cNvPicPr>
          <p:nvPr/>
        </p:nvPicPr>
        <p:blipFill>
          <a:blip r:embed="rId5"/>
          <a:stretch>
            <a:fillRect/>
          </a:stretch>
        </p:blipFill>
        <p:spPr>
          <a:xfrm>
            <a:off x="5940000" y="1512000"/>
            <a:ext cx="216000" cy="72000"/>
          </a:xfrm>
          <a:prstGeom prst="rect">
            <a:avLst/>
          </a:prstGeom>
        </p:spPr>
      </p:pic>
      <p:pic>
        <p:nvPicPr>
          <p:cNvPr id="14" name="Picture 13">
            <a:extLst>
              <a:ext uri="{FF2B5EF4-FFF2-40B4-BE49-F238E27FC236}">
                <a16:creationId xmlns:a16="http://schemas.microsoft.com/office/drawing/2014/main" id="{BC87BCF5-7FF4-F25D-11A4-F8A0FF6480A6}"/>
              </a:ext>
            </a:extLst>
          </p:cNvPr>
          <p:cNvPicPr>
            <a:picLocks noChangeAspect="1"/>
          </p:cNvPicPr>
          <p:nvPr/>
        </p:nvPicPr>
        <p:blipFill>
          <a:blip r:embed="rId6"/>
          <a:stretch>
            <a:fillRect/>
          </a:stretch>
        </p:blipFill>
        <p:spPr>
          <a:xfrm>
            <a:off x="9648000" y="1512000"/>
            <a:ext cx="216000" cy="72000"/>
          </a:xfrm>
          <a:prstGeom prst="rect">
            <a:avLst/>
          </a:prstGeom>
        </p:spPr>
      </p:pic>
      <p:pic>
        <p:nvPicPr>
          <p:cNvPr id="15" name="Picture 14">
            <a:extLst>
              <a:ext uri="{FF2B5EF4-FFF2-40B4-BE49-F238E27FC236}">
                <a16:creationId xmlns:a16="http://schemas.microsoft.com/office/drawing/2014/main" id="{55D8CC8E-C743-64C8-65F6-D2EB72E57377}"/>
              </a:ext>
            </a:extLst>
          </p:cNvPr>
          <p:cNvPicPr>
            <a:picLocks noChangeAspect="1"/>
          </p:cNvPicPr>
          <p:nvPr/>
        </p:nvPicPr>
        <p:blipFill>
          <a:blip r:embed="rId7"/>
          <a:stretch>
            <a:fillRect/>
          </a:stretch>
        </p:blipFill>
        <p:spPr>
          <a:xfrm>
            <a:off x="3024000" y="1746000"/>
            <a:ext cx="216000" cy="72000"/>
          </a:xfrm>
          <a:prstGeom prst="rect">
            <a:avLst/>
          </a:prstGeom>
        </p:spPr>
      </p:pic>
    </p:spTree>
    <p:extLst>
      <p:ext uri="{BB962C8B-B14F-4D97-AF65-F5344CB8AC3E}">
        <p14:creationId xmlns:p14="http://schemas.microsoft.com/office/powerpoint/2010/main" val="2385790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0BFA-886A-2CCA-A535-27B365EF4BDC}"/>
              </a:ext>
            </a:extLst>
          </p:cNvPr>
          <p:cNvSpPr>
            <a:spLocks noGrp="1"/>
          </p:cNvSpPr>
          <p:nvPr>
            <p:ph type="title"/>
          </p:nvPr>
        </p:nvSpPr>
        <p:spPr/>
        <p:txBody>
          <a:bodyPr/>
          <a:lstStyle/>
          <a:p>
            <a:r>
              <a:rPr lang="en-US" dirty="0"/>
              <a:t>Table 2. Scenarios for the annual number of people in Australia receiving DAA</a:t>
            </a:r>
          </a:p>
        </p:txBody>
      </p:sp>
      <p:sp>
        <p:nvSpPr>
          <p:cNvPr id="3" name="Footer Placeholder 2">
            <a:extLst>
              <a:ext uri="{FF2B5EF4-FFF2-40B4-BE49-F238E27FC236}">
                <a16:creationId xmlns:a16="http://schemas.microsoft.com/office/drawing/2014/main" id="{C3CC6901-6E01-FA25-40DF-F1143978415E}"/>
              </a:ext>
            </a:extLst>
          </p:cNvPr>
          <p:cNvSpPr>
            <a:spLocks noGrp="1"/>
          </p:cNvSpPr>
          <p:nvPr>
            <p:ph type="ftr" sz="quarter" idx="11"/>
          </p:nvPr>
        </p:nvSpPr>
        <p:spPr/>
        <p:txBody>
          <a:bodyPr/>
          <a:lstStyle/>
          <a:p>
            <a:r>
              <a:rPr lang="en-AU" dirty="0"/>
              <a:t>Hepatitis C Elimination in Australia 2025</a:t>
            </a:r>
          </a:p>
        </p:txBody>
      </p:sp>
      <p:sp>
        <p:nvSpPr>
          <p:cNvPr id="4" name="Text Placeholder 3">
            <a:extLst>
              <a:ext uri="{FF2B5EF4-FFF2-40B4-BE49-F238E27FC236}">
                <a16:creationId xmlns:a16="http://schemas.microsoft.com/office/drawing/2014/main" id="{C762D430-31C4-0024-9651-6916E91F391E}"/>
              </a:ext>
            </a:extLst>
          </p:cNvPr>
          <p:cNvSpPr>
            <a:spLocks noGrp="1"/>
          </p:cNvSpPr>
          <p:nvPr>
            <p:ph type="body" sz="quarter" idx="14"/>
          </p:nvPr>
        </p:nvSpPr>
        <p:spPr/>
        <p:txBody>
          <a:bodyPr/>
          <a:lstStyle/>
          <a:p>
            <a:r>
              <a:rPr lang="en-US" dirty="0"/>
              <a:t>Modelling elimination</a:t>
            </a:r>
          </a:p>
        </p:txBody>
      </p:sp>
      <p:sp>
        <p:nvSpPr>
          <p:cNvPr id="5" name="Text Placeholder 4">
            <a:extLst>
              <a:ext uri="{FF2B5EF4-FFF2-40B4-BE49-F238E27FC236}">
                <a16:creationId xmlns:a16="http://schemas.microsoft.com/office/drawing/2014/main" id="{0867F20C-3DF7-23FC-7A89-37E64E0B7311}"/>
              </a:ext>
            </a:extLst>
          </p:cNvPr>
          <p:cNvSpPr>
            <a:spLocks noGrp="1"/>
          </p:cNvSpPr>
          <p:nvPr>
            <p:ph type="body" sz="quarter" idx="15"/>
          </p:nvPr>
        </p:nvSpPr>
        <p:spPr/>
        <p:txBody>
          <a:bodyPr/>
          <a:lstStyle/>
          <a:p>
            <a:r>
              <a:rPr lang="en-US" dirty="0"/>
              <a:t>Source: Updated from Kwon et al., </a:t>
            </a:r>
            <a:r>
              <a:rPr lang="en-US" i="1" dirty="0"/>
              <a:t>J Viral </a:t>
            </a:r>
            <a:r>
              <a:rPr lang="en-US" i="1" dirty="0" err="1"/>
              <a:t>Hepat</a:t>
            </a:r>
            <a:r>
              <a:rPr lang="en-US" i="1" dirty="0"/>
              <a:t> </a:t>
            </a:r>
            <a:r>
              <a:rPr lang="en-US" dirty="0"/>
              <a:t>2019(9) and Kwon et al., </a:t>
            </a:r>
            <a:r>
              <a:rPr lang="en-US" i="1" dirty="0" err="1"/>
              <a:t>PLoS</a:t>
            </a:r>
            <a:r>
              <a:rPr lang="en-US" i="1" dirty="0"/>
              <a:t> One </a:t>
            </a:r>
            <a:r>
              <a:rPr lang="en-US" dirty="0"/>
              <a:t>2021.(10)</a:t>
            </a:r>
            <a:endParaRPr lang="en-AU" dirty="0"/>
          </a:p>
        </p:txBody>
      </p:sp>
      <p:pic>
        <p:nvPicPr>
          <p:cNvPr id="8" name="Picture Placeholder 7">
            <a:extLst>
              <a:ext uri="{FF2B5EF4-FFF2-40B4-BE49-F238E27FC236}">
                <a16:creationId xmlns:a16="http://schemas.microsoft.com/office/drawing/2014/main" id="{17BF477D-54E1-4B0B-286A-B75CD86C462A}"/>
              </a:ext>
            </a:extLst>
          </p:cNvPr>
          <p:cNvPicPr>
            <a:picLocks noGrp="1" noChangeAspect="1"/>
          </p:cNvPicPr>
          <p:nvPr>
            <p:ph type="pic" sz="quarter" idx="13"/>
          </p:nvPr>
        </p:nvPicPr>
        <p:blipFill>
          <a:blip r:embed="rId3"/>
          <a:srcRect t="436" b="436"/>
          <a:stretch/>
        </p:blipFill>
        <p:spPr/>
      </p:pic>
    </p:spTree>
    <p:extLst>
      <p:ext uri="{BB962C8B-B14F-4D97-AF65-F5344CB8AC3E}">
        <p14:creationId xmlns:p14="http://schemas.microsoft.com/office/powerpoint/2010/main" val="1565594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753B-BF2A-0E8B-D74A-76D00C7FC26F}"/>
              </a:ext>
            </a:extLst>
          </p:cNvPr>
          <p:cNvSpPr>
            <a:spLocks noGrp="1"/>
          </p:cNvSpPr>
          <p:nvPr>
            <p:ph type="title"/>
          </p:nvPr>
        </p:nvSpPr>
        <p:spPr/>
        <p:txBody>
          <a:bodyPr/>
          <a:lstStyle/>
          <a:p>
            <a:r>
              <a:rPr lang="en-US" dirty="0"/>
              <a:t>Figure 38. Estimated number of people living with chronic hepatitis C by injecting drug use status, 2015–2030</a:t>
            </a:r>
            <a:endParaRPr lang="en-AU" dirty="0"/>
          </a:p>
        </p:txBody>
      </p:sp>
      <p:sp>
        <p:nvSpPr>
          <p:cNvPr id="3" name="Footer Placeholder 2">
            <a:extLst>
              <a:ext uri="{FF2B5EF4-FFF2-40B4-BE49-F238E27FC236}">
                <a16:creationId xmlns:a16="http://schemas.microsoft.com/office/drawing/2014/main" id="{BB15E61C-D6C3-1767-0ADB-B3D38CEAC89D}"/>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E2D8ACCB-9760-69DC-8A63-7928EA010679}"/>
              </a:ext>
            </a:extLst>
          </p:cNvPr>
          <p:cNvSpPr>
            <a:spLocks noGrp="1"/>
          </p:cNvSpPr>
          <p:nvPr>
            <p:ph type="body" sz="quarter" idx="14"/>
          </p:nvPr>
        </p:nvSpPr>
        <p:spPr/>
        <p:txBody>
          <a:bodyPr/>
          <a:lstStyle/>
          <a:p>
            <a:r>
              <a:rPr lang="en-US" dirty="0"/>
              <a:t>Modelling elimination</a:t>
            </a:r>
          </a:p>
        </p:txBody>
      </p:sp>
      <p:sp>
        <p:nvSpPr>
          <p:cNvPr id="5" name="Text Placeholder 4">
            <a:extLst>
              <a:ext uri="{FF2B5EF4-FFF2-40B4-BE49-F238E27FC236}">
                <a16:creationId xmlns:a16="http://schemas.microsoft.com/office/drawing/2014/main" id="{E91EFDD5-4DD1-8EE8-4EE6-39C28C4E56FC}"/>
              </a:ext>
            </a:extLst>
          </p:cNvPr>
          <p:cNvSpPr>
            <a:spLocks noGrp="1"/>
          </p:cNvSpPr>
          <p:nvPr>
            <p:ph type="body" sz="quarter" idx="15"/>
          </p:nvPr>
        </p:nvSpPr>
        <p:spPr/>
        <p:txBody>
          <a:bodyPr/>
          <a:lstStyle/>
          <a:p>
            <a:r>
              <a:rPr lang="en-US" dirty="0"/>
              <a:t>Source: Personal communication, Farah </a:t>
            </a:r>
            <a:r>
              <a:rPr lang="en-US" dirty="0" err="1"/>
              <a:t>Houdroge</a:t>
            </a:r>
            <a:r>
              <a:rPr lang="en-US" dirty="0"/>
              <a:t> and Nick Scott (Burnet Institute).</a:t>
            </a:r>
            <a:endParaRPr lang="en-AU" dirty="0"/>
          </a:p>
          <a:p>
            <a:endParaRPr lang="en-AU" dirty="0"/>
          </a:p>
        </p:txBody>
      </p:sp>
      <p:pic>
        <p:nvPicPr>
          <p:cNvPr id="8" name="Picture Placeholder 7" descr="A graph showing a curve&#10;&#10;AI-generated content may be incorrect.">
            <a:extLst>
              <a:ext uri="{FF2B5EF4-FFF2-40B4-BE49-F238E27FC236}">
                <a16:creationId xmlns:a16="http://schemas.microsoft.com/office/drawing/2014/main" id="{6E583DC2-5521-5E30-AFB5-FCAA9AE489AD}"/>
              </a:ext>
            </a:extLst>
          </p:cNvPr>
          <p:cNvPicPr>
            <a:picLocks noGrp="1" noChangeAspect="1"/>
          </p:cNvPicPr>
          <p:nvPr>
            <p:ph type="pic" sz="quarter" idx="13"/>
          </p:nvPr>
        </p:nvPicPr>
        <p:blipFill>
          <a:blip r:embed="rId2"/>
          <a:srcRect t="437" b="437"/>
          <a:stretch>
            <a:fillRect/>
          </a:stretch>
        </p:blipFill>
        <p:spPr/>
      </p:pic>
    </p:spTree>
    <p:extLst>
      <p:ext uri="{BB962C8B-B14F-4D97-AF65-F5344CB8AC3E}">
        <p14:creationId xmlns:p14="http://schemas.microsoft.com/office/powerpoint/2010/main" val="284572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3436-2A4C-A541-E115-26330E05DC8D}"/>
              </a:ext>
            </a:extLst>
          </p:cNvPr>
          <p:cNvSpPr>
            <a:spLocks noGrp="1"/>
          </p:cNvSpPr>
          <p:nvPr>
            <p:ph type="title"/>
          </p:nvPr>
        </p:nvSpPr>
        <p:spPr/>
        <p:txBody>
          <a:bodyPr/>
          <a:lstStyle/>
          <a:p>
            <a:r>
              <a:rPr lang="en-US" dirty="0"/>
              <a:t>The Burnet and Kirby Institutes</a:t>
            </a:r>
            <a:endParaRPr lang="en-AU" dirty="0"/>
          </a:p>
        </p:txBody>
      </p:sp>
      <p:sp>
        <p:nvSpPr>
          <p:cNvPr id="3" name="Content Placeholder 2">
            <a:extLst>
              <a:ext uri="{FF2B5EF4-FFF2-40B4-BE49-F238E27FC236}">
                <a16:creationId xmlns:a16="http://schemas.microsoft.com/office/drawing/2014/main" id="{2A13E776-3A10-492C-E9DA-59B7DE23FA67}"/>
              </a:ext>
            </a:extLst>
          </p:cNvPr>
          <p:cNvSpPr>
            <a:spLocks noGrp="1"/>
          </p:cNvSpPr>
          <p:nvPr>
            <p:ph sz="half" idx="1"/>
          </p:nvPr>
        </p:nvSpPr>
        <p:spPr/>
        <p:txBody>
          <a:bodyPr>
            <a:noAutofit/>
          </a:bodyPr>
          <a:lstStyle/>
          <a:p>
            <a:pPr marL="0" indent="0">
              <a:buNone/>
            </a:pPr>
            <a:r>
              <a:rPr lang="en-AU" sz="1800" dirty="0"/>
              <a:t>Prepared by:</a:t>
            </a:r>
          </a:p>
          <a:p>
            <a:r>
              <a:rPr lang="en-AU" sz="1800" dirty="0"/>
              <a:t>Anna Wilkinson</a:t>
            </a:r>
          </a:p>
          <a:p>
            <a:r>
              <a:rPr lang="en-AU" sz="1800" dirty="0"/>
              <a:t>Samara Griffin</a:t>
            </a:r>
          </a:p>
          <a:p>
            <a:pPr marL="0" indent="0">
              <a:buNone/>
            </a:pPr>
            <a:endParaRPr lang="en-AU" sz="1800" dirty="0"/>
          </a:p>
        </p:txBody>
      </p:sp>
      <p:sp>
        <p:nvSpPr>
          <p:cNvPr id="5" name="Content Placeholder 4">
            <a:extLst>
              <a:ext uri="{FF2B5EF4-FFF2-40B4-BE49-F238E27FC236}">
                <a16:creationId xmlns:a16="http://schemas.microsoft.com/office/drawing/2014/main" id="{CF6A942E-8D53-BD69-E235-6887DA275C97}"/>
              </a:ext>
            </a:extLst>
          </p:cNvPr>
          <p:cNvSpPr>
            <a:spLocks noGrp="1"/>
          </p:cNvSpPr>
          <p:nvPr>
            <p:ph sz="half" idx="2"/>
          </p:nvPr>
        </p:nvSpPr>
        <p:spPr>
          <a:xfrm>
            <a:off x="4727848" y="1825625"/>
            <a:ext cx="6625952" cy="4351338"/>
          </a:xfrm>
        </p:spPr>
        <p:txBody>
          <a:bodyPr>
            <a:noAutofit/>
          </a:bodyPr>
          <a:lstStyle/>
          <a:p>
            <a:pPr marL="0" indent="0">
              <a:buNone/>
            </a:pPr>
            <a:r>
              <a:rPr lang="en-AU" sz="2000" dirty="0"/>
              <a:t>Edited by:</a:t>
            </a:r>
          </a:p>
          <a:p>
            <a:r>
              <a:rPr lang="en-AU" sz="2000" dirty="0"/>
              <a:t>Margaret Hellard</a:t>
            </a:r>
          </a:p>
          <a:p>
            <a:r>
              <a:rPr lang="en-AU" sz="2000" dirty="0"/>
              <a:t>Mark </a:t>
            </a:r>
            <a:r>
              <a:rPr lang="en-AU" sz="2000" dirty="0" err="1"/>
              <a:t>Stoové</a:t>
            </a:r>
            <a:endParaRPr lang="en-AU" sz="2000" dirty="0"/>
          </a:p>
          <a:p>
            <a:r>
              <a:rPr lang="en-AU" sz="2000" dirty="0"/>
              <a:t>Gregory Dore</a:t>
            </a:r>
          </a:p>
          <a:p>
            <a:r>
              <a:rPr lang="en-AU" sz="2000" dirty="0"/>
              <a:t>Jason </a:t>
            </a:r>
            <a:r>
              <a:rPr lang="en-AU" sz="2000" dirty="0" err="1"/>
              <a:t>Grebely</a:t>
            </a:r>
            <a:endParaRPr lang="en-AU" sz="2000" dirty="0"/>
          </a:p>
          <a:p>
            <a:r>
              <a:rPr lang="en-AU" sz="2000" dirty="0"/>
              <a:t>Alisa Pedrana</a:t>
            </a:r>
          </a:p>
          <a:p>
            <a:r>
              <a:rPr lang="en-AU" sz="2000" dirty="0"/>
              <a:t>Joseph Doyle</a:t>
            </a:r>
          </a:p>
          <a:p>
            <a:r>
              <a:rPr lang="en-AU" sz="2000" dirty="0"/>
              <a:t>Alexander Thompson</a:t>
            </a:r>
          </a:p>
          <a:p>
            <a:r>
              <a:rPr lang="en-AU" sz="2000" dirty="0"/>
              <a:t>Behzad </a:t>
            </a:r>
            <a:r>
              <a:rPr lang="en-AU" sz="2000" dirty="0" err="1"/>
              <a:t>Hajarizadeh</a:t>
            </a:r>
            <a:endParaRPr lang="en-AU" sz="2000" dirty="0"/>
          </a:p>
          <a:p>
            <a:r>
              <a:rPr lang="en-AU" sz="2000" dirty="0"/>
              <a:t>Timothy Broady</a:t>
            </a:r>
          </a:p>
          <a:p>
            <a:r>
              <a:rPr lang="en-AU" sz="2000" dirty="0"/>
              <a:t>Troy Combo</a:t>
            </a:r>
          </a:p>
          <a:p>
            <a:endParaRPr lang="en-AU" sz="2000" dirty="0"/>
          </a:p>
        </p:txBody>
      </p:sp>
      <p:sp>
        <p:nvSpPr>
          <p:cNvPr id="4" name="Footer Placeholder 3">
            <a:extLst>
              <a:ext uri="{FF2B5EF4-FFF2-40B4-BE49-F238E27FC236}">
                <a16:creationId xmlns:a16="http://schemas.microsoft.com/office/drawing/2014/main" id="{5D698F5B-223C-4F86-7D21-638E6FC58A1F}"/>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2724218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EC0D-4CE8-7046-056C-4668CED2B627}"/>
              </a:ext>
            </a:extLst>
          </p:cNvPr>
          <p:cNvSpPr>
            <a:spLocks noGrp="1"/>
          </p:cNvSpPr>
          <p:nvPr>
            <p:ph type="title"/>
          </p:nvPr>
        </p:nvSpPr>
        <p:spPr/>
        <p:txBody>
          <a:bodyPr/>
          <a:lstStyle/>
          <a:p>
            <a:r>
              <a:rPr lang="en-US" dirty="0"/>
              <a:t>Figure 39. Estimated proportion of people living with chronic hepatitis C by injecting drug use status, 2015, 2025, and 2030</a:t>
            </a:r>
            <a:endParaRPr lang="en-AU" dirty="0"/>
          </a:p>
        </p:txBody>
      </p:sp>
      <p:sp>
        <p:nvSpPr>
          <p:cNvPr id="3" name="Footer Placeholder 2">
            <a:extLst>
              <a:ext uri="{FF2B5EF4-FFF2-40B4-BE49-F238E27FC236}">
                <a16:creationId xmlns:a16="http://schemas.microsoft.com/office/drawing/2014/main" id="{F7CF9B60-B1EC-FC83-0B5B-A7A23DC8A990}"/>
              </a:ext>
            </a:extLst>
          </p:cNvPr>
          <p:cNvSpPr>
            <a:spLocks noGrp="1"/>
          </p:cNvSpPr>
          <p:nvPr>
            <p:ph type="ftr" sz="quarter" idx="11"/>
          </p:nvPr>
        </p:nvSpPr>
        <p:spPr/>
        <p:txBody>
          <a:bodyPr/>
          <a:lstStyle/>
          <a:p>
            <a:r>
              <a:rPr lang="en-AU"/>
              <a:t>Hepatitis C Elimination in Australia 2025</a:t>
            </a:r>
            <a:endParaRPr lang="en-AU" dirty="0"/>
          </a:p>
        </p:txBody>
      </p:sp>
      <p:sp>
        <p:nvSpPr>
          <p:cNvPr id="4" name="Text Placeholder 3">
            <a:extLst>
              <a:ext uri="{FF2B5EF4-FFF2-40B4-BE49-F238E27FC236}">
                <a16:creationId xmlns:a16="http://schemas.microsoft.com/office/drawing/2014/main" id="{EA6733F4-CE83-A3FC-7933-E39A31E07B36}"/>
              </a:ext>
            </a:extLst>
          </p:cNvPr>
          <p:cNvSpPr>
            <a:spLocks noGrp="1"/>
          </p:cNvSpPr>
          <p:nvPr>
            <p:ph type="body" sz="quarter" idx="14"/>
          </p:nvPr>
        </p:nvSpPr>
        <p:spPr/>
        <p:txBody>
          <a:bodyPr/>
          <a:lstStyle/>
          <a:p>
            <a:r>
              <a:rPr lang="en-US" dirty="0"/>
              <a:t>Modelling elimination</a:t>
            </a:r>
          </a:p>
        </p:txBody>
      </p:sp>
      <p:sp>
        <p:nvSpPr>
          <p:cNvPr id="5" name="Text Placeholder 4">
            <a:extLst>
              <a:ext uri="{FF2B5EF4-FFF2-40B4-BE49-F238E27FC236}">
                <a16:creationId xmlns:a16="http://schemas.microsoft.com/office/drawing/2014/main" id="{3784AA61-8FCF-43A9-3F79-58A53B2132A9}"/>
              </a:ext>
            </a:extLst>
          </p:cNvPr>
          <p:cNvSpPr>
            <a:spLocks noGrp="1"/>
          </p:cNvSpPr>
          <p:nvPr>
            <p:ph type="body" sz="quarter" idx="15"/>
          </p:nvPr>
        </p:nvSpPr>
        <p:spPr/>
        <p:txBody>
          <a:bodyPr/>
          <a:lstStyle/>
          <a:p>
            <a:r>
              <a:rPr lang="en-AU" dirty="0"/>
              <a:t>Source: Personal communication, Farah </a:t>
            </a:r>
            <a:r>
              <a:rPr lang="en-AU" dirty="0" err="1"/>
              <a:t>Houdroge</a:t>
            </a:r>
            <a:r>
              <a:rPr lang="en-AU" dirty="0"/>
              <a:t> and Nick Scott (Burnet Institute).</a:t>
            </a:r>
          </a:p>
        </p:txBody>
      </p:sp>
      <p:pic>
        <p:nvPicPr>
          <p:cNvPr id="8" name="Picture Placeholder 7" descr="A close-up of a chart&#10;&#10;AI-generated content may be incorrect.">
            <a:extLst>
              <a:ext uri="{FF2B5EF4-FFF2-40B4-BE49-F238E27FC236}">
                <a16:creationId xmlns:a16="http://schemas.microsoft.com/office/drawing/2014/main" id="{495C93ED-09C6-BD15-1DFD-F6F7C23A1823}"/>
              </a:ext>
            </a:extLst>
          </p:cNvPr>
          <p:cNvPicPr>
            <a:picLocks noGrp="1" noChangeAspect="1"/>
          </p:cNvPicPr>
          <p:nvPr>
            <p:ph type="pic" sz="quarter" idx="13"/>
          </p:nvPr>
        </p:nvPicPr>
        <p:blipFill>
          <a:blip r:embed="rId2"/>
          <a:srcRect t="437" b="437"/>
          <a:stretch>
            <a:fillRect/>
          </a:stretch>
        </p:blipFill>
        <p:spPr/>
      </p:pic>
    </p:spTree>
    <p:extLst>
      <p:ext uri="{BB962C8B-B14F-4D97-AF65-F5344CB8AC3E}">
        <p14:creationId xmlns:p14="http://schemas.microsoft.com/office/powerpoint/2010/main" val="595777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1B88FD-003D-2861-4E64-D7B86725E3A6}"/>
              </a:ext>
            </a:extLst>
          </p:cNvPr>
          <p:cNvSpPr>
            <a:spLocks noGrp="1"/>
          </p:cNvSpPr>
          <p:nvPr>
            <p:ph type="ftr" sz="quarter" idx="11"/>
          </p:nvPr>
        </p:nvSpPr>
        <p:spPr/>
        <p:txBody>
          <a:bodyPr/>
          <a:lstStyle/>
          <a:p>
            <a:r>
              <a:rPr lang="en-AU"/>
              <a:t>Hepatitis C Elimination in Australia 2025</a:t>
            </a:r>
            <a:endParaRPr lang="en-AU" dirty="0"/>
          </a:p>
        </p:txBody>
      </p:sp>
      <p:sp>
        <p:nvSpPr>
          <p:cNvPr id="3" name="Title 2">
            <a:extLst>
              <a:ext uri="{FF2B5EF4-FFF2-40B4-BE49-F238E27FC236}">
                <a16:creationId xmlns:a16="http://schemas.microsoft.com/office/drawing/2014/main" id="{BAB20E85-AE41-A7E5-8EF2-FC844089D74A}"/>
              </a:ext>
            </a:extLst>
          </p:cNvPr>
          <p:cNvSpPr>
            <a:spLocks noGrp="1"/>
          </p:cNvSpPr>
          <p:nvPr>
            <p:ph type="title"/>
          </p:nvPr>
        </p:nvSpPr>
        <p:spPr/>
        <p:txBody>
          <a:bodyPr/>
          <a:lstStyle/>
          <a:p>
            <a:r>
              <a:rPr lang="en-US" dirty="0"/>
              <a:t>Supported by</a:t>
            </a:r>
          </a:p>
        </p:txBody>
      </p:sp>
    </p:spTree>
    <p:extLst>
      <p:ext uri="{BB962C8B-B14F-4D97-AF65-F5344CB8AC3E}">
        <p14:creationId xmlns:p14="http://schemas.microsoft.com/office/powerpoint/2010/main" val="3487842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E9DB60-AC3C-5DFB-C0ED-CFB9C92D8A6C}"/>
              </a:ext>
            </a:extLst>
          </p:cNvPr>
          <p:cNvSpPr>
            <a:spLocks noGrp="1"/>
          </p:cNvSpPr>
          <p:nvPr>
            <p:ph type="ftr" sz="quarter" idx="11"/>
          </p:nvPr>
        </p:nvSpPr>
        <p:spPr/>
        <p:txBody>
          <a:bodyPr/>
          <a:lstStyle/>
          <a:p>
            <a:r>
              <a:rPr lang="en-AU"/>
              <a:t>Hepatitis C Elimination in Australia 2025</a:t>
            </a:r>
            <a:endParaRPr lang="en-AU" dirty="0"/>
          </a:p>
        </p:txBody>
      </p:sp>
      <p:sp>
        <p:nvSpPr>
          <p:cNvPr id="3" name="Title 2">
            <a:extLst>
              <a:ext uri="{FF2B5EF4-FFF2-40B4-BE49-F238E27FC236}">
                <a16:creationId xmlns:a16="http://schemas.microsoft.com/office/drawing/2014/main" id="{0897102D-29D5-9179-DB20-F005307C1C49}"/>
              </a:ext>
            </a:extLst>
          </p:cNvPr>
          <p:cNvSpPr>
            <a:spLocks noGrp="1"/>
          </p:cNvSpPr>
          <p:nvPr>
            <p:ph type="title"/>
          </p:nvPr>
        </p:nvSpPr>
        <p:spPr/>
        <p:txBody>
          <a:bodyPr/>
          <a:lstStyle/>
          <a:p>
            <a:r>
              <a:rPr lang="en-US" dirty="0"/>
              <a:t>Data Contributors</a:t>
            </a:r>
          </a:p>
        </p:txBody>
      </p:sp>
    </p:spTree>
    <p:extLst>
      <p:ext uri="{BB962C8B-B14F-4D97-AF65-F5344CB8AC3E}">
        <p14:creationId xmlns:p14="http://schemas.microsoft.com/office/powerpoint/2010/main" val="3469908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81A6A-F101-ECEA-60E9-D7616DB75FC8}"/>
              </a:ext>
            </a:extLst>
          </p:cNvPr>
          <p:cNvSpPr>
            <a:spLocks noGrp="1"/>
          </p:cNvSpPr>
          <p:nvPr>
            <p:ph type="title"/>
          </p:nvPr>
        </p:nvSpPr>
        <p:spPr/>
        <p:txBody>
          <a:bodyPr/>
          <a:lstStyle/>
          <a:p>
            <a:r>
              <a:rPr lang="en-AU" dirty="0"/>
              <a:t>Methods</a:t>
            </a:r>
          </a:p>
        </p:txBody>
      </p:sp>
      <p:sp>
        <p:nvSpPr>
          <p:cNvPr id="4" name="Content Placeholder 3">
            <a:extLst>
              <a:ext uri="{FF2B5EF4-FFF2-40B4-BE49-F238E27FC236}">
                <a16:creationId xmlns:a16="http://schemas.microsoft.com/office/drawing/2014/main" id="{253C1380-B886-C591-ECB9-9C8D3FF821FE}"/>
              </a:ext>
            </a:extLst>
          </p:cNvPr>
          <p:cNvSpPr>
            <a:spLocks noGrp="1"/>
          </p:cNvSpPr>
          <p:nvPr>
            <p:ph idx="1"/>
          </p:nvPr>
        </p:nvSpPr>
        <p:spPr/>
        <p:txBody>
          <a:bodyPr/>
          <a:lstStyle/>
          <a:p>
            <a:pPr marL="0" indent="0">
              <a:buNone/>
            </a:pPr>
            <a:r>
              <a:rPr lang="en-AU" dirty="0"/>
              <a:t>For full methods are available in the online report: burnet.edu.au/hep-c-report</a:t>
            </a:r>
          </a:p>
        </p:txBody>
      </p:sp>
      <p:sp>
        <p:nvSpPr>
          <p:cNvPr id="2" name="Footer Placeholder 1">
            <a:extLst>
              <a:ext uri="{FF2B5EF4-FFF2-40B4-BE49-F238E27FC236}">
                <a16:creationId xmlns:a16="http://schemas.microsoft.com/office/drawing/2014/main" id="{6A7AB36F-B5F8-A45C-E69B-FCE0EB890CAD}"/>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4116513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BC639-A894-A07D-9B24-A9AA1612CBA5}"/>
              </a:ext>
            </a:extLst>
          </p:cNvPr>
          <p:cNvSpPr>
            <a:spLocks noGrp="1"/>
          </p:cNvSpPr>
          <p:nvPr>
            <p:ph type="title"/>
          </p:nvPr>
        </p:nvSpPr>
        <p:spPr/>
        <p:txBody>
          <a:bodyPr/>
          <a:lstStyle/>
          <a:p>
            <a:r>
              <a:rPr lang="en-AU" dirty="0"/>
              <a:t>References</a:t>
            </a:r>
          </a:p>
        </p:txBody>
      </p:sp>
      <p:sp>
        <p:nvSpPr>
          <p:cNvPr id="5" name="Content Placeholder 4">
            <a:extLst>
              <a:ext uri="{FF2B5EF4-FFF2-40B4-BE49-F238E27FC236}">
                <a16:creationId xmlns:a16="http://schemas.microsoft.com/office/drawing/2014/main" id="{4064BAFB-5ABA-638D-A374-9C8C2A5289FB}"/>
              </a:ext>
            </a:extLst>
          </p:cNvPr>
          <p:cNvSpPr>
            <a:spLocks noGrp="1"/>
          </p:cNvSpPr>
          <p:nvPr>
            <p:ph idx="1"/>
          </p:nvPr>
        </p:nvSpPr>
        <p:spPr/>
        <p:txBody>
          <a:bodyPr>
            <a:noAutofit/>
          </a:bodyPr>
          <a:lstStyle/>
          <a:p>
            <a:pPr marL="0" indent="0">
              <a:buNone/>
            </a:pPr>
            <a:r>
              <a:rPr lang="en-AU" sz="800" dirty="0"/>
              <a:t>1. Alavi M, Law MG, Valerio H, et al. Declining hepatitis C virus‑related liver disease burden in the direct‑acting antiviral therapy era in New South Wales, Australia. J Hepatol. 2019;71(2):281–8. </a:t>
            </a:r>
            <a:r>
              <a:rPr lang="en-AU" sz="800" dirty="0" err="1"/>
              <a:t>doi</a:t>
            </a:r>
            <a:r>
              <a:rPr lang="en-AU" sz="800" dirty="0"/>
              <a:t>: . </a:t>
            </a:r>
            <a:r>
              <a:rPr lang="en-AU" sz="800" dirty="0">
                <a:hlinkClick r:id="rId2"/>
              </a:rPr>
              <a:t>https://doi.org/10.1016/j.jhep.2019.04.014</a:t>
            </a:r>
            <a:endParaRPr lang="en-AU" sz="800" dirty="0"/>
          </a:p>
          <a:p>
            <a:pPr marL="0" indent="0">
              <a:buNone/>
            </a:pPr>
            <a:r>
              <a:rPr lang="en-AU" sz="800" dirty="0"/>
              <a:t>2. Dore GJ, Feld JJ. Hepatitis C virus therapeutic development: In pursuit of “</a:t>
            </a:r>
            <a:r>
              <a:rPr lang="en-AU" sz="800" dirty="0" err="1"/>
              <a:t>perfectovir</a:t>
            </a:r>
            <a:r>
              <a:rPr lang="en-AU" sz="800" dirty="0"/>
              <a:t>” . Clin Infect Dis. 2015;60(12):1829–36. </a:t>
            </a:r>
            <a:r>
              <a:rPr lang="en-AU" sz="800" dirty="0" err="1"/>
              <a:t>doi</a:t>
            </a:r>
            <a:r>
              <a:rPr lang="en-AU" sz="800" dirty="0"/>
              <a:t>: . </a:t>
            </a:r>
            <a:r>
              <a:rPr lang="en-AU" sz="800" dirty="0">
                <a:hlinkClick r:id="rId3"/>
              </a:rPr>
              <a:t>https://doi.org/10.1093/cid/civ197</a:t>
            </a:r>
            <a:endParaRPr lang="en-AU" sz="800" dirty="0"/>
          </a:p>
          <a:p>
            <a:pPr marL="0" indent="0">
              <a:buNone/>
            </a:pPr>
            <a:r>
              <a:rPr lang="en-AU" sz="800" dirty="0"/>
              <a:t>3. Doyle JS, Aspinall E, Liew D, et al. Current and emerging antiviral treatments for hepatitis C infection. Br J Clin </a:t>
            </a:r>
            <a:r>
              <a:rPr lang="en-AU" sz="800" dirty="0" err="1"/>
              <a:t>Pharmacol</a:t>
            </a:r>
            <a:r>
              <a:rPr lang="en-AU" sz="800" dirty="0"/>
              <a:t>. 2013;75(4):931–43. </a:t>
            </a:r>
            <a:r>
              <a:rPr lang="en-AU" sz="800" dirty="0" err="1"/>
              <a:t>doi</a:t>
            </a:r>
            <a:r>
              <a:rPr lang="en-AU" sz="800" dirty="0"/>
              <a:t>:  </a:t>
            </a:r>
            <a:r>
              <a:rPr lang="en-AU" sz="800" dirty="0">
                <a:hlinkClick r:id="rId4"/>
              </a:rPr>
              <a:t>https://doi.org/10.1111/j.1365‑2125.2012.04419.x</a:t>
            </a:r>
            <a:endParaRPr lang="en-AU" sz="800" dirty="0"/>
          </a:p>
          <a:p>
            <a:pPr marL="0" indent="0">
              <a:buNone/>
            </a:pPr>
            <a:r>
              <a:rPr lang="en-AU" sz="800" dirty="0"/>
              <a:t>4. King J, McManus H, Kwon J, et al. HIV, viral hepatitis and sexually transmissible infections in Australia: Annual surveillance report 2024. Sydney, Australia: Kirby Institute UNSW Sydney; 2024. Available from: (accessed: 15th September 2025). </a:t>
            </a:r>
            <a:r>
              <a:rPr lang="en-AU" sz="800" dirty="0">
                <a:hlinkClick r:id="rId5"/>
              </a:rPr>
              <a:t>https://www.kirby.unsw.edu.au/research/reports/asr2024</a:t>
            </a:r>
            <a:endParaRPr lang="en-AU" sz="800" dirty="0"/>
          </a:p>
          <a:p>
            <a:pPr marL="0" indent="0">
              <a:buNone/>
            </a:pPr>
            <a:r>
              <a:rPr lang="en-AU" sz="800" dirty="0"/>
              <a:t>5. </a:t>
            </a:r>
            <a:r>
              <a:rPr lang="en-AU" sz="800" dirty="0" err="1"/>
              <a:t>Naruka</a:t>
            </a:r>
            <a:r>
              <a:rPr lang="en-AU" sz="800" dirty="0"/>
              <a:t> E, King J, Miller A, et al. Bloodborne viral and sexually transmissible infections in Aboriginal and Torres Strait Islander peoples: Annual surveillance report 2024. Sydney, Australia: Kirby Institute UNSW Sydney; 2024. Available from: (accessed: 20th August 2025). </a:t>
            </a:r>
            <a:r>
              <a:rPr lang="en-AU" sz="800" dirty="0">
                <a:hlinkClick r:id="rId6"/>
              </a:rPr>
              <a:t>https://www.kirby.unsw.edu.au/research/reports/Blood‑borne‑viral‑and‑sexually‑transmissible‑infections‑in‑Aboriginal‑and‑Torres‑Strait‑Islander‑peoples‑Annual‑surveillance‑report‑2024</a:t>
            </a:r>
            <a:endParaRPr lang="en-AU" sz="800" dirty="0"/>
          </a:p>
          <a:p>
            <a:pPr marL="0" indent="0">
              <a:buNone/>
            </a:pPr>
            <a:r>
              <a:rPr lang="en-AU" sz="800" dirty="0"/>
              <a:t>6. Bah R, Sheehan Y, Li X, et al. Prevalence of blood borne viruses and uptake of hepatitis C testing and treatment in Australian prisons: The </a:t>
            </a:r>
            <a:r>
              <a:rPr lang="en-AU" sz="800" dirty="0" err="1"/>
              <a:t>AusHep</a:t>
            </a:r>
            <a:r>
              <a:rPr lang="en-AU" sz="800" dirty="0"/>
              <a:t> Study. Lancet Reg Health West Pac. 2024;53:101240. </a:t>
            </a:r>
            <a:r>
              <a:rPr lang="en-AU" sz="800" dirty="0" err="1"/>
              <a:t>doi</a:t>
            </a:r>
            <a:r>
              <a:rPr lang="en-AU" sz="800" dirty="0"/>
              <a:t>: . </a:t>
            </a:r>
            <a:r>
              <a:rPr lang="en-AU" sz="800" dirty="0">
                <a:hlinkClick r:id="rId7"/>
              </a:rPr>
              <a:t>https://doi.org/10.1016/j.lanwpc.2024.101240</a:t>
            </a:r>
            <a:endParaRPr lang="en-AU" sz="800" dirty="0"/>
          </a:p>
          <a:p>
            <a:pPr marL="0" indent="0">
              <a:buNone/>
            </a:pPr>
            <a:r>
              <a:rPr lang="en-AU" sz="800" dirty="0"/>
              <a:t>7. World Health Organization. Global health sector strategies on, respectively, HIV, viral hepatitis and sexually transmitted infections for the period 2022–2030. Geneva, Switzerland: World Health Organization; 2022. Available from: </a:t>
            </a:r>
            <a:r>
              <a:rPr lang="en-AU" sz="800" dirty="0">
                <a:hlinkClick r:id="rId8"/>
              </a:rPr>
              <a:t>https://www.who.int/publications/i/item/9789240053779</a:t>
            </a:r>
            <a:r>
              <a:rPr lang="en-AU" sz="800" dirty="0"/>
              <a:t> (accessed: 1st September 2025).</a:t>
            </a:r>
          </a:p>
          <a:p>
            <a:pPr marL="0" indent="0">
              <a:buNone/>
            </a:pPr>
            <a:r>
              <a:rPr lang="en-AU" sz="800" dirty="0"/>
              <a:t>8. Australian Government, Department of Health, Disability and Ageing. Fifth National Hepatitis Strategy 2018–2022. Canberra, Australia: Australian Government, Department of Health, Disability and Ageing; 2019. Available from: (accessed: 5th September 2025). </a:t>
            </a:r>
            <a:r>
              <a:rPr lang="en-AU" sz="800" dirty="0">
                <a:hlinkClick r:id="rId9"/>
              </a:rPr>
              <a:t>https://www.health.gov.au/resources/publications/fifth‑national‑hepatitis‑c‑strategy‑2018‑2022</a:t>
            </a:r>
            <a:endParaRPr lang="en-AU" sz="800" dirty="0"/>
          </a:p>
          <a:p>
            <a:pPr marL="0" indent="0">
              <a:buNone/>
            </a:pPr>
            <a:r>
              <a:rPr lang="en-AU" sz="800" dirty="0"/>
              <a:t>9. Kwon JA, Dore GJ, </a:t>
            </a:r>
            <a:r>
              <a:rPr lang="en-AU" sz="800" dirty="0" err="1"/>
              <a:t>Grebely</a:t>
            </a:r>
            <a:r>
              <a:rPr lang="en-AU" sz="800" dirty="0"/>
              <a:t> J, et al. Australia on track to achieve WHO HCV elimination targets following rapid initial DAA treatment uptake: A modelling study. J Viral </a:t>
            </a:r>
            <a:r>
              <a:rPr lang="en-AU" sz="800" dirty="0" err="1"/>
              <a:t>Hepat</a:t>
            </a:r>
            <a:r>
              <a:rPr lang="en-AU" sz="800" dirty="0"/>
              <a:t>. 2019;26(1):83–92. </a:t>
            </a:r>
            <a:r>
              <a:rPr lang="en-AU" sz="800" dirty="0" err="1"/>
              <a:t>doi</a:t>
            </a:r>
            <a:r>
              <a:rPr lang="en-AU" sz="800" dirty="0"/>
              <a:t>: . </a:t>
            </a:r>
            <a:r>
              <a:rPr lang="en-AU" sz="800" dirty="0">
                <a:hlinkClick r:id="rId10"/>
              </a:rPr>
              <a:t>https://doi.org/10.1111/jvh.13013</a:t>
            </a:r>
            <a:endParaRPr lang="en-AU" sz="800" dirty="0"/>
          </a:p>
          <a:p>
            <a:pPr marL="0" indent="0">
              <a:buNone/>
            </a:pPr>
            <a:r>
              <a:rPr lang="en-AU" sz="800" dirty="0"/>
              <a:t>10. Kwon JA, Dore GJ, </a:t>
            </a:r>
            <a:r>
              <a:rPr lang="en-AU" sz="800" dirty="0" err="1"/>
              <a:t>Hajarizadeh</a:t>
            </a:r>
            <a:r>
              <a:rPr lang="en-AU" sz="800" dirty="0"/>
              <a:t> B, et al. Australia could miss the WHO hepatitis C virus elimination targets due to declining treatment uptake and ongoing burden of advanced liver disease complications. </a:t>
            </a:r>
            <a:r>
              <a:rPr lang="en-AU" sz="800" dirty="0" err="1"/>
              <a:t>PLoS</a:t>
            </a:r>
            <a:r>
              <a:rPr lang="en-AU" sz="800" dirty="0"/>
              <a:t> One. 2021;16(9):e0257369. </a:t>
            </a:r>
            <a:r>
              <a:rPr lang="en-AU" sz="800" dirty="0" err="1"/>
              <a:t>doi</a:t>
            </a:r>
            <a:r>
              <a:rPr lang="en-AU" sz="800" dirty="0"/>
              <a:t>: . </a:t>
            </a:r>
            <a:r>
              <a:rPr lang="en-AU" sz="800" dirty="0">
                <a:hlinkClick r:id="rId11"/>
              </a:rPr>
              <a:t>https://doi.org/10.1371/journal.pone.0257369</a:t>
            </a:r>
            <a:endParaRPr lang="en-AU" sz="800" dirty="0"/>
          </a:p>
          <a:p>
            <a:pPr marL="0" indent="0">
              <a:buNone/>
            </a:pPr>
            <a:r>
              <a:rPr lang="en-AU" sz="800" dirty="0"/>
              <a:t>11. Australian Government, Department of Health, Disability and Ageing. National Notifiable Disease Surveillance System. Canberra, Australia: Australian Government, Department of Health, Disability and Ageing; 2022. Available from: (accessed: 18th September 2025). </a:t>
            </a:r>
            <a:r>
              <a:rPr lang="en-AU" sz="800" dirty="0">
                <a:hlinkClick r:id="rId12"/>
              </a:rPr>
              <a:t>https://www.health.gov.au/our‑work/</a:t>
            </a:r>
            <a:r>
              <a:rPr lang="en-AU" sz="800" dirty="0" err="1">
                <a:hlinkClick r:id="rId12"/>
              </a:rPr>
              <a:t>nndss</a:t>
            </a:r>
            <a:endParaRPr lang="en-AU" sz="800" dirty="0"/>
          </a:p>
          <a:p>
            <a:pPr marL="0" indent="0">
              <a:buNone/>
            </a:pPr>
            <a:r>
              <a:rPr lang="en-AU" sz="800" dirty="0"/>
              <a:t>12. O’Keefe D, </a:t>
            </a:r>
            <a:r>
              <a:rPr lang="en-AU" sz="800" dirty="0" err="1"/>
              <a:t>Horyniak</a:t>
            </a:r>
            <a:r>
              <a:rPr lang="en-AU" sz="800" dirty="0"/>
              <a:t> D, Dietze P . From initiating injecting drug use to regular injecting: Retrospective survival analysis of injecting progression within a sample of people who inject drugs regularly. Drug Alcohol Depend. 2016;158:177–80. </a:t>
            </a:r>
            <a:r>
              <a:rPr lang="en-AU" sz="800" dirty="0" err="1"/>
              <a:t>doi</a:t>
            </a:r>
            <a:r>
              <a:rPr lang="en-AU" sz="800" dirty="0"/>
              <a:t>: . </a:t>
            </a:r>
            <a:r>
              <a:rPr lang="en-AU" sz="800" dirty="0">
                <a:hlinkClick r:id="rId13"/>
              </a:rPr>
              <a:t>https://doi.org/10.1016/j.drugalcdep.2015.11.022</a:t>
            </a:r>
            <a:endParaRPr lang="en-AU" sz="800" dirty="0"/>
          </a:p>
          <a:p>
            <a:pPr marL="0" indent="0">
              <a:buNone/>
            </a:pPr>
            <a:r>
              <a:rPr lang="en-AU" sz="800" dirty="0"/>
              <a:t>13. Burnet Institute, Kirby Institute, NRL Quality. The Australian Collaboration for Coordinated Enhanced Sentinel Surveillance of Sexually Transmissible Infections and Blood Borne Viruses (ACCESS). Melbourne, Australia: Burnet Institute, Kirby Institute, and NRL Quality; 2025. Available from: </a:t>
            </a:r>
            <a:r>
              <a:rPr lang="en-AU" sz="800" dirty="0">
                <a:hlinkClick r:id="rId14"/>
              </a:rPr>
              <a:t>https://accessproject.org.au/</a:t>
            </a:r>
            <a:r>
              <a:rPr lang="en-AU" sz="800" dirty="0"/>
              <a:t> (accessed: 22nd September 2025).</a:t>
            </a:r>
          </a:p>
          <a:p>
            <a:pPr marL="0" indent="0">
              <a:buNone/>
            </a:pPr>
            <a:r>
              <a:rPr lang="en-AU" sz="800" dirty="0"/>
              <a:t>14. Callander D, Moreira C, El‑Hayek C, et al. Monitoring the control of sexually transmissible infections and blood‑borne viruses: Protocol for the Australian Collaboration for Coordinated Enhanced Sentinel Surveillance (ACCESS). JMIR Res </a:t>
            </a:r>
            <a:r>
              <a:rPr lang="en-AU" sz="800" dirty="0" err="1"/>
              <a:t>Protoc</a:t>
            </a:r>
            <a:r>
              <a:rPr lang="en-AU" sz="800" dirty="0"/>
              <a:t>. 2018;7(11):e11028. </a:t>
            </a:r>
            <a:r>
              <a:rPr lang="en-AU" sz="800" dirty="0" err="1"/>
              <a:t>doi</a:t>
            </a:r>
            <a:r>
              <a:rPr lang="en-AU" sz="800" dirty="0"/>
              <a:t>: . </a:t>
            </a:r>
            <a:r>
              <a:rPr lang="en-AU" sz="800" dirty="0">
                <a:hlinkClick r:id="rId15"/>
              </a:rPr>
              <a:t>https://www.researchprotocols.org/2018/11/e11028</a:t>
            </a:r>
            <a:endParaRPr lang="en-AU" sz="800" dirty="0"/>
          </a:p>
          <a:p>
            <a:pPr marL="0" indent="0">
              <a:buNone/>
            </a:pPr>
            <a:endParaRPr lang="en-AU" sz="800" dirty="0"/>
          </a:p>
        </p:txBody>
      </p:sp>
      <p:sp>
        <p:nvSpPr>
          <p:cNvPr id="2" name="Footer Placeholder 1">
            <a:extLst>
              <a:ext uri="{FF2B5EF4-FFF2-40B4-BE49-F238E27FC236}">
                <a16:creationId xmlns:a16="http://schemas.microsoft.com/office/drawing/2014/main" id="{4B81B268-0DA6-796E-4619-35ED91526279}"/>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897130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6E55C2-A2EC-CB60-B6A0-F5D990B8BB53}"/>
              </a:ext>
            </a:extLst>
          </p:cNvPr>
          <p:cNvSpPr>
            <a:spLocks noGrp="1"/>
          </p:cNvSpPr>
          <p:nvPr>
            <p:ph idx="1"/>
          </p:nvPr>
        </p:nvSpPr>
        <p:spPr>
          <a:xfrm>
            <a:off x="983432" y="980728"/>
            <a:ext cx="10370367" cy="5196235"/>
          </a:xfrm>
        </p:spPr>
        <p:txBody>
          <a:bodyPr>
            <a:normAutofit/>
          </a:bodyPr>
          <a:lstStyle/>
          <a:p>
            <a:pPr marL="0" indent="0">
              <a:buNone/>
            </a:pPr>
            <a:endParaRPr lang="en-AU" sz="800" dirty="0"/>
          </a:p>
          <a:p>
            <a:pPr marL="0" indent="0">
              <a:buNone/>
            </a:pPr>
            <a:r>
              <a:rPr lang="en-AU" sz="800" dirty="0"/>
              <a:t>15. Nguyen L, </a:t>
            </a:r>
            <a:r>
              <a:rPr lang="en-AU" sz="800" dirty="0" err="1"/>
              <a:t>Stoové</a:t>
            </a:r>
            <a:r>
              <a:rPr lang="en-AU" sz="800" dirty="0"/>
              <a:t> M, Boyle D, et al. Privacy‑preserving record linkage of deidentified records within a public health surveillance system: Evaluation study. J Med Internet Res. 2020;22(6):e16757. </a:t>
            </a:r>
            <a:r>
              <a:rPr lang="en-AU" sz="800" dirty="0" err="1"/>
              <a:t>doi</a:t>
            </a:r>
            <a:r>
              <a:rPr lang="en-AU" sz="800" dirty="0"/>
              <a:t>:  . </a:t>
            </a:r>
            <a:r>
              <a:rPr lang="en-AU" sz="800" dirty="0">
                <a:hlinkClick r:id="rId2"/>
              </a:rPr>
              <a:t>https://www.jmir.org/2020/6/e16757/</a:t>
            </a:r>
            <a:endParaRPr lang="en-AU" sz="800" dirty="0"/>
          </a:p>
          <a:p>
            <a:pPr marL="0" indent="0">
              <a:buNone/>
            </a:pPr>
            <a:r>
              <a:rPr lang="en-AU" sz="800" dirty="0"/>
              <a:t>16. Australasian Society for HIV, Viral Hepatitis and Sexual Health Medicine (ASHM). National Hepatitis C Testing Policy v1.4 2020. Sydney, Australia: Australasian Society for HIV, Viral Hepatitis and Sexual Health Medicine (ASHM); 2020. Available from: ‑</a:t>
            </a:r>
            <a:r>
              <a:rPr lang="en-AU" sz="800" dirty="0" err="1"/>
              <a:t>hcv</a:t>
            </a:r>
            <a:r>
              <a:rPr lang="en-AU" sz="800" dirty="0"/>
              <a:t>‑ testing ‑ policy/ </a:t>
            </a:r>
            <a:r>
              <a:rPr lang="en-AU" sz="800" dirty="0">
                <a:hlinkClick r:id="rId3"/>
              </a:rPr>
              <a:t>http://testingportal.ashm.org.au/national</a:t>
            </a:r>
            <a:r>
              <a:rPr lang="en-AU" sz="800" dirty="0"/>
              <a:t> (accessed: 26th September 2025).</a:t>
            </a:r>
          </a:p>
          <a:p>
            <a:pPr marL="0" indent="0">
              <a:buNone/>
            </a:pPr>
            <a:r>
              <a:rPr lang="en-AU" sz="800" dirty="0"/>
              <a:t>17. Hepatitis C Virus Infection Consensus Statement Working Group. Australian recommendations for the management of hepatitis C virus infection: a consensus statement (2022). Melbourne, Australia: Gastroenterological Society of Australia; 2022. Available from: (accessed: 17th June 2025). </a:t>
            </a:r>
            <a:r>
              <a:rPr lang="en-AU" sz="800" dirty="0">
                <a:hlinkClick r:id="rId4"/>
              </a:rPr>
              <a:t>https://www.hepcguidelines.org.au/</a:t>
            </a:r>
            <a:endParaRPr lang="en-AU" sz="800" dirty="0"/>
          </a:p>
          <a:p>
            <a:pPr marL="0" indent="0">
              <a:buNone/>
            </a:pPr>
            <a:r>
              <a:rPr lang="en-AU" sz="800" dirty="0"/>
              <a:t>18. Heard S, Mathers B, Maher L. Australian NSP survey: Prevalence of HIV, HCV and injecting and sexual behaviour among NSP attendees, 30‑year National Data Report 1995–2024. Sydney, Australia: Kirby Institute UNSW Sydney; 2025. Available from: (accessed: 26th September 2025). </a:t>
            </a:r>
            <a:r>
              <a:rPr lang="en-AU" sz="800" dirty="0">
                <a:hlinkClick r:id="rId5"/>
              </a:rPr>
              <a:t>https://www.kirby.unsw.edu.au/research/projects/ansps</a:t>
            </a:r>
            <a:endParaRPr lang="en-AU" sz="800" dirty="0"/>
          </a:p>
          <a:p>
            <a:pPr marL="0" indent="0">
              <a:buNone/>
            </a:pPr>
            <a:r>
              <a:rPr lang="en-AU" sz="800" dirty="0"/>
              <a:t>19. Australian Government, Services Australia. Medicare Australia Statistics. Canberra, Australia: Australian Government, Services Australia. Available from: (accessed: 7th July 2025). </a:t>
            </a:r>
            <a:r>
              <a:rPr lang="en-AU" sz="800" dirty="0">
                <a:hlinkClick r:id="rId6"/>
              </a:rPr>
              <a:t>http://medicarestatistics.humanservices.gov.au/statistics/mbs_item.jsp</a:t>
            </a:r>
            <a:endParaRPr lang="en-AU" sz="800" dirty="0"/>
          </a:p>
          <a:p>
            <a:pPr marL="0" indent="0">
              <a:buNone/>
            </a:pPr>
            <a:r>
              <a:rPr lang="en-AU" sz="800" dirty="0"/>
              <a:t>20. National Prisons Hepatitis Network. Sydney, Australia: Kirby Institute UNSW Sydney; 2022. Available from: (accessed: 13th September 2025). </a:t>
            </a:r>
            <a:r>
              <a:rPr lang="en-AU" sz="800" dirty="0">
                <a:hlinkClick r:id="rId7"/>
              </a:rPr>
              <a:t>https://www.nphn.net.au/about</a:t>
            </a:r>
            <a:endParaRPr lang="en-AU" sz="800" dirty="0"/>
          </a:p>
          <a:p>
            <a:pPr marL="0" indent="0">
              <a:buNone/>
            </a:pPr>
            <a:r>
              <a:rPr lang="en-AU" sz="800" dirty="0"/>
              <a:t>21. Kirby Institute at UNSW Sydney and the Flinders University International Centre for Point‑of‑Care Testing. Australian HCV Point ‑of ‑C are Testing Program Sydney, Australia: Kirby Institute UNSW Sydney; 2024. Available from: (accessed: 8th October 2025). </a:t>
            </a:r>
            <a:r>
              <a:rPr lang="en-AU" sz="800" dirty="0">
                <a:hlinkClick r:id="rId8"/>
              </a:rPr>
              <a:t>https://hepcpoct.com.au/</a:t>
            </a:r>
            <a:endParaRPr lang="en-AU" sz="800" dirty="0"/>
          </a:p>
          <a:p>
            <a:pPr marL="0" indent="0">
              <a:buNone/>
            </a:pPr>
            <a:r>
              <a:rPr lang="en-AU" sz="800" dirty="0"/>
              <a:t>22. Carrington N, Conway A, </a:t>
            </a:r>
            <a:r>
              <a:rPr lang="en-AU" sz="800" dirty="0" err="1"/>
              <a:t>Grebely</a:t>
            </a:r>
            <a:r>
              <a:rPr lang="en-AU" sz="800" dirty="0"/>
              <a:t> J, et al. Testing, diagnosis, and treatment following the implementation of a program to provide dried blood spot testing for HIV and hepatitis C infections: the NSW DBS Pilot. BMC Infect Dis. 2024;24(1):137. </a:t>
            </a:r>
            <a:r>
              <a:rPr lang="en-AU" sz="800" dirty="0" err="1"/>
              <a:t>doi</a:t>
            </a:r>
            <a:r>
              <a:rPr lang="en-AU" sz="800" dirty="0"/>
              <a:t>: ‑024‑08989 ‑8. </a:t>
            </a:r>
            <a:r>
              <a:rPr lang="en-AU" sz="800" dirty="0">
                <a:hlinkClick r:id="rId9"/>
              </a:rPr>
              <a:t>https://doi.org/10.1186/s12879</a:t>
            </a:r>
            <a:endParaRPr lang="en-AU" sz="800" dirty="0"/>
          </a:p>
          <a:p>
            <a:pPr marL="0" indent="0">
              <a:buNone/>
            </a:pPr>
            <a:r>
              <a:rPr lang="en-AU" sz="800" dirty="0"/>
              <a:t>23. Scott N, Sacks‑Davis R, Wade AJ, et al. Australia needs to increase testing to achieve hepatitis C elimination. Med J Aust. 2020;212(8):365–70. </a:t>
            </a:r>
            <a:r>
              <a:rPr lang="en-AU" sz="800" dirty="0" err="1"/>
              <a:t>doi</a:t>
            </a:r>
            <a:r>
              <a:rPr lang="en-AU" sz="800" dirty="0"/>
              <a:t>:  </a:t>
            </a:r>
            <a:r>
              <a:rPr lang="en-AU" sz="800" dirty="0">
                <a:hlinkClick r:id="rId10"/>
              </a:rPr>
              <a:t>https://doi.org/10.5694/mja2.50544</a:t>
            </a:r>
            <a:endParaRPr lang="en-AU" sz="800" dirty="0"/>
          </a:p>
          <a:p>
            <a:pPr marL="0" indent="0">
              <a:buNone/>
            </a:pPr>
            <a:r>
              <a:rPr lang="en-AU" sz="800" dirty="0"/>
              <a:t>24. Martin NK, Thornton A, Hickman M, et al. Can hepatitis C Virus (HCV) direct‑acting antiviral treatment as prevention reverse the HCV epidemic among men who have sex with men in the United Kingdom? Epidemiological and </a:t>
            </a:r>
            <a:r>
              <a:rPr lang="en-AU" sz="800" dirty="0" err="1"/>
              <a:t>modeling</a:t>
            </a:r>
            <a:r>
              <a:rPr lang="en-AU" sz="800" dirty="0"/>
              <a:t> insights. Clin Infect Dis. 2016;62(9):1072–80. </a:t>
            </a:r>
            <a:r>
              <a:rPr lang="en-AU" sz="800" dirty="0" err="1"/>
              <a:t>doi</a:t>
            </a:r>
            <a:r>
              <a:rPr lang="en-AU" sz="800" dirty="0"/>
              <a:t>: . </a:t>
            </a:r>
            <a:r>
              <a:rPr lang="en-AU" sz="800" dirty="0">
                <a:hlinkClick r:id="rId11"/>
              </a:rPr>
              <a:t>https://doi.org/10.1093/cid/ciw075</a:t>
            </a:r>
            <a:endParaRPr lang="en-AU" sz="800" dirty="0"/>
          </a:p>
          <a:p>
            <a:pPr marL="0" indent="0">
              <a:buNone/>
            </a:pPr>
            <a:r>
              <a:rPr lang="en-AU" sz="800" dirty="0"/>
              <a:t>25. Scott N, McBryde ES, Thompson A, et al. Treatment scale‑up to achieve global HCV incidence and mortality elimination targets: a cost‑effectiveness model. Gut. 2017;66(8):1507–15. </a:t>
            </a:r>
            <a:r>
              <a:rPr lang="en-AU" sz="800" dirty="0" err="1"/>
              <a:t>doi</a:t>
            </a:r>
            <a:r>
              <a:rPr lang="en-AU" sz="800" dirty="0"/>
              <a:t>: . </a:t>
            </a:r>
            <a:r>
              <a:rPr lang="en-AU" sz="800" dirty="0">
                <a:hlinkClick r:id="rId12"/>
              </a:rPr>
              <a:t>http://dx.doi</a:t>
            </a:r>
            <a:r>
              <a:rPr lang="en-AU" sz="800" dirty="0"/>
              <a:t>.org/10.1136/gutjnl ‑2016 ‑311504 </a:t>
            </a:r>
          </a:p>
          <a:p>
            <a:pPr marL="0" indent="0">
              <a:buNone/>
            </a:pPr>
            <a:r>
              <a:rPr lang="en-AU" sz="800" dirty="0"/>
              <a:t>26. Kirby Institute. Monitoring hepatitis C treatment uptake in Australia (Issue 15). Sydney, Australia: Kirby Institute UNSW Sydney; July 2025. </a:t>
            </a:r>
          </a:p>
          <a:p>
            <a:pPr marL="0" indent="0">
              <a:buNone/>
            </a:pPr>
            <a:r>
              <a:rPr lang="en-AU" sz="800" dirty="0"/>
              <a:t>Available from: </a:t>
            </a:r>
            <a:r>
              <a:rPr lang="en-AU" sz="800" dirty="0">
                <a:hlinkClick r:id="rId13"/>
              </a:rPr>
              <a:t>https://www.kirby.unsw.edu.au/research/reports/monitoring-hepatitis-c-treatment-uptake-australia-issue-15-july-2025 </a:t>
            </a:r>
            <a:r>
              <a:rPr lang="en-AU" sz="800" dirty="0"/>
              <a:t>(accessed: 4th September 2025).</a:t>
            </a:r>
          </a:p>
          <a:p>
            <a:pPr marL="0" indent="0">
              <a:buNone/>
            </a:pPr>
            <a:r>
              <a:rPr lang="en-AU" sz="800" dirty="0"/>
              <a:t>27. Yee J, Carson J, Hanson J, et al. Real world efficacy of antiviral therapy in chronic hepatitis C (REACH‑C). Sydney, Australia: Kirby Institute UNSW Sydney; 2019. Available from: </a:t>
            </a:r>
            <a:r>
              <a:rPr lang="en-AU" sz="800" dirty="0">
                <a:hlinkClick r:id="rId14"/>
              </a:rPr>
              <a:t>https://www.kirby.unsw.edu.au/research/projects/reach-c </a:t>
            </a:r>
            <a:r>
              <a:rPr lang="en-AU" sz="800" dirty="0"/>
              <a:t>(accessed: 4th October 2024).</a:t>
            </a:r>
          </a:p>
          <a:p>
            <a:pPr marL="0" indent="0">
              <a:buNone/>
            </a:pPr>
            <a:r>
              <a:rPr lang="en-AU" sz="800" dirty="0"/>
              <a:t>28. Carson JM, </a:t>
            </a:r>
            <a:r>
              <a:rPr lang="en-AU" sz="800" dirty="0" err="1"/>
              <a:t>Hajarizadeh</a:t>
            </a:r>
            <a:r>
              <a:rPr lang="en-AU" sz="800" dirty="0"/>
              <a:t> B, Hanson J, et al. Retreatment for hepatitis C virus direct ‑ acting antiviral therapy virological failure in primary and tertiary settings: the REACH‑C cohort. J Viral </a:t>
            </a:r>
            <a:r>
              <a:rPr lang="en-AU" sz="800" dirty="0" err="1"/>
              <a:t>Hepat</a:t>
            </a:r>
            <a:r>
              <a:rPr lang="en-AU" sz="800" dirty="0"/>
              <a:t>. 2022;9 (24):661–76. </a:t>
            </a:r>
            <a:r>
              <a:rPr lang="en-AU" sz="800" dirty="0" err="1"/>
              <a:t>doi</a:t>
            </a:r>
            <a:r>
              <a:rPr lang="en-AU" sz="800" dirty="0"/>
              <a:t>:  . </a:t>
            </a:r>
            <a:r>
              <a:rPr lang="en-AU" sz="800" dirty="0">
                <a:hlinkClick r:id="rId15"/>
              </a:rPr>
              <a:t>https://doi.org/10.1111/jvh.13705</a:t>
            </a:r>
            <a:endParaRPr lang="en-AU" sz="800" dirty="0"/>
          </a:p>
          <a:p>
            <a:pPr marL="0" indent="0">
              <a:buNone/>
            </a:pPr>
            <a:r>
              <a:rPr lang="en-AU" sz="800" dirty="0"/>
              <a:t>29. Carson JM, Barbieri S, Matthews GV, et al. National trends in retreatment of HCV due to reinfection or treatment failure in Australia. J Hepatol. 2022;78(2):260–70. </a:t>
            </a:r>
            <a:r>
              <a:rPr lang="en-AU" sz="800" dirty="0" err="1"/>
              <a:t>doi</a:t>
            </a:r>
            <a:r>
              <a:rPr lang="en-AU" sz="800" dirty="0"/>
              <a:t>:  </a:t>
            </a:r>
            <a:r>
              <a:rPr lang="en-AU" sz="800" dirty="0">
                <a:hlinkClick r:id="rId16"/>
              </a:rPr>
              <a:t>https://doi.org/10.1016/j.jhep.2022.09.011</a:t>
            </a:r>
            <a:endParaRPr lang="en-AU" sz="800" dirty="0"/>
          </a:p>
          <a:p>
            <a:pPr marL="0" indent="0">
              <a:buNone/>
            </a:pPr>
            <a:endParaRPr lang="en-AU" sz="800" dirty="0"/>
          </a:p>
          <a:p>
            <a:pPr marL="0" indent="0">
              <a:buNone/>
            </a:pPr>
            <a:endParaRPr lang="en-AU" sz="800" dirty="0"/>
          </a:p>
          <a:p>
            <a:pPr marL="0" indent="0">
              <a:buNone/>
            </a:pPr>
            <a:endParaRPr lang="en-AU" sz="800" dirty="0"/>
          </a:p>
        </p:txBody>
      </p:sp>
      <p:sp>
        <p:nvSpPr>
          <p:cNvPr id="2" name="Footer Placeholder 1">
            <a:extLst>
              <a:ext uri="{FF2B5EF4-FFF2-40B4-BE49-F238E27FC236}">
                <a16:creationId xmlns:a16="http://schemas.microsoft.com/office/drawing/2014/main" id="{A929D399-C0E9-13FC-BA10-30D8DB8739D5}"/>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1603442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6B0D0E-62E7-872A-651C-E6163F1221ED}"/>
              </a:ext>
            </a:extLst>
          </p:cNvPr>
          <p:cNvSpPr>
            <a:spLocks noGrp="1"/>
          </p:cNvSpPr>
          <p:nvPr>
            <p:ph idx="1"/>
          </p:nvPr>
        </p:nvSpPr>
        <p:spPr>
          <a:xfrm>
            <a:off x="983432" y="980728"/>
            <a:ext cx="10370367" cy="5196235"/>
          </a:xfrm>
        </p:spPr>
        <p:txBody>
          <a:bodyPr>
            <a:normAutofit fontScale="92500" lnSpcReduction="20000"/>
          </a:bodyPr>
          <a:lstStyle/>
          <a:p>
            <a:pPr marL="0" indent="0">
              <a:buNone/>
            </a:pPr>
            <a:r>
              <a:rPr lang="en-AU" sz="900" dirty="0"/>
              <a:t>30. Traeger MW, Pedrana AE, van Santen DK, et al. The impact of universal access to direct‑acting antiviral therapy on the hepatitis C cascade of care among individuals attending primary and community health services. </a:t>
            </a:r>
            <a:r>
              <a:rPr lang="en-AU" sz="900" dirty="0" err="1"/>
              <a:t>PLoS</a:t>
            </a:r>
            <a:r>
              <a:rPr lang="en-AU" sz="900" dirty="0"/>
              <a:t> One. 2020;15(6):e0235445. </a:t>
            </a:r>
            <a:r>
              <a:rPr lang="en-AU" sz="900" dirty="0" err="1"/>
              <a:t>doi</a:t>
            </a:r>
            <a:r>
              <a:rPr lang="en-AU" sz="900" dirty="0"/>
              <a:t>: . </a:t>
            </a:r>
            <a:r>
              <a:rPr lang="en-AU" sz="900" dirty="0">
                <a:hlinkClick r:id="rId2"/>
              </a:rPr>
              <a:t>https://doi.org/10.1371/journal.pone.0235445</a:t>
            </a:r>
            <a:r>
              <a:rPr lang="en-AU" sz="900" dirty="0"/>
              <a:t> </a:t>
            </a:r>
          </a:p>
          <a:p>
            <a:pPr marL="0" indent="0">
              <a:buNone/>
            </a:pPr>
            <a:r>
              <a:rPr lang="en-AU" sz="900" dirty="0"/>
              <a:t>31. Burnet Institute and Kirby Institute. Australia’s progress towards hepatitis C elimination: annual report 2020. Melbourne, Australia: Burnet Institute; 2020. Available from: </a:t>
            </a:r>
            <a:r>
              <a:rPr lang="en-AU" sz="900" dirty="0">
                <a:hlinkClick r:id="rId3"/>
              </a:rPr>
              <a:t>https://www.burnet.edu.au/our-work/</a:t>
            </a:r>
          </a:p>
          <a:p>
            <a:pPr marL="0" indent="0">
              <a:buNone/>
            </a:pPr>
            <a:r>
              <a:rPr lang="en-AU" sz="900" dirty="0">
                <a:hlinkClick r:id="rId3"/>
              </a:rPr>
              <a:t>projects/eliminate-hepatitis-c-</a:t>
            </a:r>
            <a:r>
              <a:rPr lang="en-AU" sz="900" dirty="0" err="1">
                <a:hlinkClick r:id="rId3"/>
              </a:rPr>
              <a:t>australia</a:t>
            </a:r>
            <a:r>
              <a:rPr lang="en-AU" sz="900" dirty="0">
                <a:hlinkClick r:id="rId3"/>
              </a:rPr>
              <a:t>-</a:t>
            </a:r>
            <a:r>
              <a:rPr lang="en-AU" sz="900" dirty="0" err="1">
                <a:hlinkClick r:id="rId3"/>
              </a:rPr>
              <a:t>ec-australia</a:t>
            </a:r>
            <a:r>
              <a:rPr lang="en-AU" sz="900" dirty="0">
                <a:hlinkClick r:id="rId3"/>
              </a:rPr>
              <a:t>/hepatitis-c-in-australia-2024-statistics/</a:t>
            </a:r>
            <a:r>
              <a:rPr lang="en-AU" sz="900" dirty="0"/>
              <a:t> (accessed: 5</a:t>
            </a:r>
            <a:r>
              <a:rPr lang="en-AU" sz="900" baseline="30000" dirty="0"/>
              <a:t>th</a:t>
            </a:r>
            <a:r>
              <a:rPr lang="en-AU" sz="900" dirty="0"/>
              <a:t> September 2025).</a:t>
            </a:r>
          </a:p>
          <a:p>
            <a:pPr marL="0" indent="0">
              <a:buNone/>
            </a:pPr>
            <a:r>
              <a:rPr lang="en-AU" sz="900" dirty="0"/>
              <a:t>32. Burnet Institute and Kirby Institute. Australia’s progress towards hepatitis C elimination: annual report 2021. Melbourne, Australia: Burnet Institute; 2021. Available from: </a:t>
            </a:r>
            <a:r>
              <a:rPr lang="en-AU" sz="900" dirty="0">
                <a:hlinkClick r:id="rId3"/>
              </a:rPr>
              <a:t>https://www.burnet.edu.au/our-work/</a:t>
            </a:r>
          </a:p>
          <a:p>
            <a:pPr marL="0" indent="0">
              <a:buNone/>
            </a:pPr>
            <a:r>
              <a:rPr lang="en-AU" sz="900" dirty="0">
                <a:hlinkClick r:id="rId3"/>
              </a:rPr>
              <a:t>projects/eliminate-hepatitis-c-</a:t>
            </a:r>
            <a:r>
              <a:rPr lang="en-AU" sz="900" dirty="0" err="1">
                <a:hlinkClick r:id="rId3"/>
              </a:rPr>
              <a:t>australia</a:t>
            </a:r>
            <a:r>
              <a:rPr lang="en-AU" sz="900" dirty="0">
                <a:hlinkClick r:id="rId3"/>
              </a:rPr>
              <a:t>-</a:t>
            </a:r>
            <a:r>
              <a:rPr lang="en-AU" sz="900" dirty="0" err="1">
                <a:hlinkClick r:id="rId3"/>
              </a:rPr>
              <a:t>ec-australia</a:t>
            </a:r>
            <a:r>
              <a:rPr lang="en-AU" sz="900" dirty="0">
                <a:hlinkClick r:id="rId3"/>
              </a:rPr>
              <a:t>/hepatitis-c-in-australia-2024-statistics/</a:t>
            </a:r>
            <a:r>
              <a:rPr lang="en-AU" sz="900" dirty="0"/>
              <a:t>(accessed: 5</a:t>
            </a:r>
            <a:r>
              <a:rPr lang="en-AU" sz="900" baseline="30000" dirty="0"/>
              <a:t>th</a:t>
            </a:r>
            <a:r>
              <a:rPr lang="en-AU" sz="900" dirty="0"/>
              <a:t> September 2025).</a:t>
            </a:r>
          </a:p>
          <a:p>
            <a:pPr marL="0" indent="0">
              <a:buNone/>
            </a:pPr>
            <a:r>
              <a:rPr lang="en-AU" sz="900" dirty="0"/>
              <a:t>33. Burnet Institute and Kirby Institute. Australia’s progress towards hepatitis C elimination: annual report 2022. Melbourne, Australia: Burnet Institute; 2022. Available from: </a:t>
            </a:r>
            <a:r>
              <a:rPr lang="en-AU" sz="900" dirty="0">
                <a:hlinkClick r:id="rId3"/>
              </a:rPr>
              <a:t>https://www.burnet.edu.au/our-work/</a:t>
            </a:r>
          </a:p>
          <a:p>
            <a:pPr marL="0" indent="0">
              <a:buNone/>
            </a:pPr>
            <a:r>
              <a:rPr lang="en-AU" sz="900" dirty="0">
                <a:hlinkClick r:id="rId3"/>
              </a:rPr>
              <a:t>projects/eliminate-hepatitis-c-</a:t>
            </a:r>
            <a:r>
              <a:rPr lang="en-AU" sz="900" dirty="0" err="1">
                <a:hlinkClick r:id="rId3"/>
              </a:rPr>
              <a:t>australia</a:t>
            </a:r>
            <a:r>
              <a:rPr lang="en-AU" sz="900" dirty="0">
                <a:hlinkClick r:id="rId3"/>
              </a:rPr>
              <a:t>-</a:t>
            </a:r>
            <a:r>
              <a:rPr lang="en-AU" sz="900" dirty="0" err="1">
                <a:hlinkClick r:id="rId3"/>
              </a:rPr>
              <a:t>ec-australia</a:t>
            </a:r>
            <a:r>
              <a:rPr lang="en-AU" sz="900" dirty="0">
                <a:hlinkClick r:id="rId3"/>
              </a:rPr>
              <a:t>/hepatitis-c-in-australia-2024-statistics/</a:t>
            </a:r>
            <a:r>
              <a:rPr lang="en-AU" sz="900" dirty="0"/>
              <a:t> (accessed: 5</a:t>
            </a:r>
            <a:r>
              <a:rPr lang="en-AU" sz="900" baseline="30000" dirty="0"/>
              <a:t>th</a:t>
            </a:r>
            <a:r>
              <a:rPr lang="en-AU" sz="900" dirty="0"/>
              <a:t> September 2025).</a:t>
            </a:r>
          </a:p>
          <a:p>
            <a:pPr marL="0" indent="0">
              <a:buNone/>
            </a:pPr>
            <a:r>
              <a:rPr lang="en-AU" sz="900" dirty="0"/>
              <a:t>34. Burnet Institute and Kirby Institute. Australia’s progress towards hepatitis C elimination: annual report 2023. Melbourne, Australia: Burnet Institute; 2023. Available from:</a:t>
            </a:r>
            <a:r>
              <a:rPr lang="en-AU" sz="900" dirty="0">
                <a:hlinkClick r:id="rId3"/>
              </a:rPr>
              <a:t> https://www.burnet.edu.au/our-work/</a:t>
            </a:r>
          </a:p>
          <a:p>
            <a:pPr marL="0" indent="0">
              <a:buNone/>
            </a:pPr>
            <a:r>
              <a:rPr lang="en-AU" sz="900" dirty="0">
                <a:hlinkClick r:id="rId3"/>
              </a:rPr>
              <a:t>projects/eliminate-hepatitis-c-</a:t>
            </a:r>
            <a:r>
              <a:rPr lang="en-AU" sz="900" dirty="0" err="1">
                <a:hlinkClick r:id="rId3"/>
              </a:rPr>
              <a:t>australia</a:t>
            </a:r>
            <a:r>
              <a:rPr lang="en-AU" sz="900" dirty="0">
                <a:hlinkClick r:id="rId3"/>
              </a:rPr>
              <a:t>-</a:t>
            </a:r>
            <a:r>
              <a:rPr lang="en-AU" sz="900" dirty="0" err="1">
                <a:hlinkClick r:id="rId3"/>
              </a:rPr>
              <a:t>ec-australia</a:t>
            </a:r>
            <a:r>
              <a:rPr lang="en-AU" sz="900" dirty="0">
                <a:hlinkClick r:id="rId3"/>
              </a:rPr>
              <a:t>/hepatitis-c-in-australia-2024-statistics/</a:t>
            </a:r>
            <a:r>
              <a:rPr lang="en-AU" sz="900" dirty="0"/>
              <a:t> (accessed: 5</a:t>
            </a:r>
            <a:r>
              <a:rPr lang="en-AU" sz="900" baseline="30000" dirty="0"/>
              <a:t>th</a:t>
            </a:r>
            <a:r>
              <a:rPr lang="en-AU" sz="900" dirty="0"/>
              <a:t> September 2025).</a:t>
            </a:r>
          </a:p>
          <a:p>
            <a:pPr marL="0" indent="0">
              <a:buNone/>
            </a:pPr>
            <a:r>
              <a:rPr lang="en-AU" sz="900" dirty="0"/>
              <a:t>35. Burnet Institute and Kirby Institute. Australia’s progress towards hepatitis C elimination: annual report 2024. Melbourne, Australia: Burnet Institute; 2024. Available from:</a:t>
            </a:r>
            <a:r>
              <a:rPr lang="en-AU" sz="900" dirty="0">
                <a:hlinkClick r:id="rId3"/>
              </a:rPr>
              <a:t> https://www.burnet.edu.au/our-work/</a:t>
            </a:r>
          </a:p>
          <a:p>
            <a:pPr marL="0" indent="0">
              <a:buNone/>
            </a:pPr>
            <a:r>
              <a:rPr lang="en-AU" sz="900" dirty="0">
                <a:hlinkClick r:id="rId3"/>
              </a:rPr>
              <a:t>projects/eliminate-hepatitis-c-</a:t>
            </a:r>
            <a:r>
              <a:rPr lang="en-AU" sz="900" dirty="0" err="1">
                <a:hlinkClick r:id="rId3"/>
              </a:rPr>
              <a:t>australia</a:t>
            </a:r>
            <a:r>
              <a:rPr lang="en-AU" sz="900" dirty="0">
                <a:hlinkClick r:id="rId3"/>
              </a:rPr>
              <a:t>-</a:t>
            </a:r>
            <a:r>
              <a:rPr lang="en-AU" sz="900" dirty="0" err="1">
                <a:hlinkClick r:id="rId3"/>
              </a:rPr>
              <a:t>ec-australia</a:t>
            </a:r>
            <a:r>
              <a:rPr lang="en-AU" sz="900" dirty="0">
                <a:hlinkClick r:id="rId3"/>
              </a:rPr>
              <a:t>/hepatitis-c-in-australia-2024-statistics/</a:t>
            </a:r>
            <a:r>
              <a:rPr lang="en-AU" sz="900" dirty="0"/>
              <a:t> (accessed: 5</a:t>
            </a:r>
            <a:r>
              <a:rPr lang="en-AU" sz="900" baseline="30000" dirty="0"/>
              <a:t>th</a:t>
            </a:r>
            <a:r>
              <a:rPr lang="en-AU" sz="900" dirty="0"/>
              <a:t> September 2025).</a:t>
            </a:r>
          </a:p>
          <a:p>
            <a:pPr marL="0" indent="0">
              <a:buNone/>
            </a:pPr>
            <a:r>
              <a:rPr lang="en-AU" sz="900" dirty="0"/>
              <a:t>36. Australia and New Zealand Liver and Intestinal Transplant Registry. Melbourne, Australia: Austin Hospital; 2025. Available from: (accessed: 5th August 2025). </a:t>
            </a:r>
            <a:r>
              <a:rPr lang="en-AU" sz="900" dirty="0">
                <a:hlinkClick r:id="rId4"/>
              </a:rPr>
              <a:t>https://www.anzlitr.org/</a:t>
            </a:r>
            <a:endParaRPr lang="en-AU" sz="900" dirty="0"/>
          </a:p>
          <a:p>
            <a:pPr marL="0" indent="0">
              <a:buNone/>
            </a:pPr>
            <a:r>
              <a:rPr lang="en-AU" sz="900" dirty="0"/>
              <a:t>37. Broady TR, Cama E, Brener L, et al. Responding to a national policy need: development of a stigma indicator for blood‑borne viruses and sexually transmissible infections. Aust N Z J Public Health. 2018;42(6):513–5. </a:t>
            </a:r>
            <a:r>
              <a:rPr lang="en-AU" sz="900" dirty="0" err="1"/>
              <a:t>doi</a:t>
            </a:r>
            <a:r>
              <a:rPr lang="en-AU" sz="900" dirty="0"/>
              <a:t>: ‑6405.12809 . </a:t>
            </a:r>
            <a:r>
              <a:rPr lang="en-AU" sz="900" dirty="0">
                <a:hlinkClick r:id="rId5"/>
              </a:rPr>
              <a:t>https://doi.org/10.1111/1753</a:t>
            </a:r>
            <a:endParaRPr lang="en-AU" sz="900" dirty="0"/>
          </a:p>
          <a:p>
            <a:pPr marL="0" indent="0">
              <a:buNone/>
            </a:pPr>
            <a:r>
              <a:rPr lang="en-AU" sz="900" dirty="0"/>
              <a:t>38. Broady TR, Brener L, Vuong T, et al. Online interventions to reduce stigma towards population groups affected by blood borne viruses in Australia. Int J Drug Policy. 2021;96:103292. </a:t>
            </a:r>
            <a:r>
              <a:rPr lang="en-AU" sz="900" dirty="0" err="1"/>
              <a:t>doi</a:t>
            </a:r>
            <a:r>
              <a:rPr lang="en-AU" sz="900" dirty="0"/>
              <a:t>: . </a:t>
            </a:r>
            <a:r>
              <a:rPr lang="en-AU" sz="900" dirty="0">
                <a:hlinkClick r:id="rId6"/>
              </a:rPr>
              <a:t>https://doi.org/10.1016/j.drugpo.2021.103292</a:t>
            </a:r>
            <a:endParaRPr lang="en-AU" sz="900" dirty="0"/>
          </a:p>
          <a:p>
            <a:pPr marL="0" indent="0">
              <a:buNone/>
            </a:pPr>
            <a:r>
              <a:rPr lang="en-AU" sz="900" dirty="0"/>
              <a:t>39. Livingston JD, Milne T, Fang ML, et al. The effectiveness of interventions for reducing stigma related to substance use disorders: a systematic review. Addiction. 2012;107(1):39–50. </a:t>
            </a:r>
            <a:r>
              <a:rPr lang="en-AU" sz="900" dirty="0" err="1"/>
              <a:t>doi</a:t>
            </a:r>
            <a:r>
              <a:rPr lang="en-AU" sz="900" dirty="0"/>
              <a:t>: </a:t>
            </a:r>
            <a:r>
              <a:rPr lang="en-AU" sz="900" dirty="0">
                <a:hlinkClick r:id="rId7"/>
              </a:rPr>
              <a:t>https://doi.org/10.1111/</a:t>
            </a:r>
            <a:r>
              <a:rPr lang="en-AU" sz="900" dirty="0"/>
              <a:t> j.1360 ‑0443.2011.03601.x .</a:t>
            </a:r>
          </a:p>
          <a:p>
            <a:pPr marL="0" indent="0">
              <a:buNone/>
            </a:pPr>
            <a:r>
              <a:rPr lang="en-AU" sz="900" dirty="0"/>
              <a:t>40. Gronholm PC, Henderson C, Deb T, et al. Interventions to reduce discrimination and stigma: the state of the art. Soc Psychiatry </a:t>
            </a:r>
            <a:r>
              <a:rPr lang="en-AU" sz="900" dirty="0" err="1"/>
              <a:t>Psychiatr</a:t>
            </a:r>
            <a:r>
              <a:rPr lang="en-AU" sz="900" dirty="0"/>
              <a:t> Epidemiol. 2017;52(3):249–58. </a:t>
            </a:r>
            <a:r>
              <a:rPr lang="en-AU" sz="900" dirty="0" err="1"/>
              <a:t>doi</a:t>
            </a:r>
            <a:r>
              <a:rPr lang="en-AU" sz="900" dirty="0"/>
              <a:t>: ‑017‑1341 ‑9. </a:t>
            </a:r>
            <a:r>
              <a:rPr lang="en-AU" sz="900" dirty="0">
                <a:hlinkClick r:id="rId8"/>
              </a:rPr>
              <a:t>https://doi.org/10.1007/s00127</a:t>
            </a:r>
            <a:endParaRPr lang="en-AU" sz="900" dirty="0"/>
          </a:p>
          <a:p>
            <a:pPr marL="0" indent="0">
              <a:buNone/>
            </a:pPr>
            <a:r>
              <a:rPr lang="en-AU" sz="900" dirty="0"/>
              <a:t>41. Broady T, Brener L, Cama E, et al. Stigma snapshot: General public 2024. Sydney, Australia: Centre for Social Research in Health UNSW Sydney; 2024. Available from: (accessed: 15th September 2025). </a:t>
            </a:r>
            <a:r>
              <a:rPr lang="en-AU" sz="900" dirty="0">
                <a:hlinkClick r:id="rId9"/>
              </a:rPr>
              <a:t>https://doi.org/10.26190/unsworks/30441</a:t>
            </a:r>
            <a:endParaRPr lang="en-AU" sz="900" dirty="0"/>
          </a:p>
          <a:p>
            <a:pPr marL="0" indent="0">
              <a:buNone/>
            </a:pPr>
            <a:r>
              <a:rPr lang="en-AU" sz="900" dirty="0"/>
              <a:t>42. Broady T, Brener L, Cama E, et al. Stigma snapshot: Health care workers 2024. Sydney: Centre for Social Research in Health UNSW Sydney. Available from: (accessed: 8th July 2025). </a:t>
            </a:r>
            <a:r>
              <a:rPr lang="en-AU" sz="900" dirty="0">
                <a:hlinkClick r:id="rId10"/>
              </a:rPr>
              <a:t>https://doi.org/10.26190/unsworks/30442</a:t>
            </a:r>
            <a:endParaRPr lang="en-AU" sz="900" dirty="0"/>
          </a:p>
          <a:p>
            <a:pPr marL="0" indent="0">
              <a:buNone/>
            </a:pPr>
            <a:r>
              <a:rPr lang="en-AU" sz="900" dirty="0"/>
              <a:t>43. Heard S, Mathers B, Kwon J, et al. Needle Syringe Program National Minimum Data Collection: National Data Report 2024. Sydney, Australia: Kirby Institute UNSW Sydney; 2024. Available from: </a:t>
            </a:r>
            <a:r>
              <a:rPr lang="en-AU" sz="900" dirty="0">
                <a:hlinkClick r:id="rId11"/>
              </a:rPr>
              <a:t>https://www.kirby.</a:t>
            </a:r>
          </a:p>
          <a:p>
            <a:pPr marL="0" indent="0">
              <a:buNone/>
            </a:pPr>
            <a:r>
              <a:rPr lang="en-AU" sz="900" dirty="0">
                <a:hlinkClick r:id="rId11"/>
              </a:rPr>
              <a:t>unsw.edu.au/research/reports/needle-syringe-program-national-minimum-data-collection-2024-nationaldata-report </a:t>
            </a:r>
            <a:r>
              <a:rPr lang="en-AU" sz="900" dirty="0"/>
              <a:t>(accessed: 11th August 2025).</a:t>
            </a:r>
          </a:p>
          <a:p>
            <a:pPr marL="0" indent="0">
              <a:buNone/>
            </a:pPr>
            <a:r>
              <a:rPr lang="en-AU" sz="900" dirty="0"/>
              <a:t>44. Merone L, Ashton S, Harris A, et al. A complex increase in hepatitis C virus in a correctional facility: bumps in the road. Aust N Z J Public Health. 2022;46(3):377–81. </a:t>
            </a:r>
            <a:r>
              <a:rPr lang="en-AU" sz="900" dirty="0" err="1"/>
              <a:t>doi</a:t>
            </a:r>
            <a:r>
              <a:rPr lang="en-AU" sz="900" dirty="0"/>
              <a:t>: ‑ </a:t>
            </a:r>
            <a:r>
              <a:rPr lang="en-AU" sz="900" dirty="0">
                <a:hlinkClick r:id="rId5"/>
              </a:rPr>
              <a:t>https://doi.org/10.1111/1753</a:t>
            </a:r>
            <a:r>
              <a:rPr lang="en-AU" sz="900" dirty="0"/>
              <a:t>6405.13238.</a:t>
            </a:r>
          </a:p>
          <a:p>
            <a:pPr marL="0" indent="0">
              <a:buNone/>
            </a:pPr>
            <a:endParaRPr lang="en-AU" sz="800" dirty="0"/>
          </a:p>
          <a:p>
            <a:pPr marL="0" indent="0">
              <a:buNone/>
            </a:pPr>
            <a:endParaRPr lang="en-AU" sz="2000" dirty="0"/>
          </a:p>
        </p:txBody>
      </p:sp>
      <p:sp>
        <p:nvSpPr>
          <p:cNvPr id="4" name="Footer Placeholder 3">
            <a:extLst>
              <a:ext uri="{FF2B5EF4-FFF2-40B4-BE49-F238E27FC236}">
                <a16:creationId xmlns:a16="http://schemas.microsoft.com/office/drawing/2014/main" id="{2757A8B6-73D9-7012-02BC-45E91BA62591}"/>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3945880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B34209-B855-4447-99C6-B59991E8C912}"/>
              </a:ext>
            </a:extLst>
          </p:cNvPr>
          <p:cNvSpPr>
            <a:spLocks noGrp="1"/>
          </p:cNvSpPr>
          <p:nvPr>
            <p:ph idx="1"/>
          </p:nvPr>
        </p:nvSpPr>
        <p:spPr>
          <a:xfrm>
            <a:off x="983432" y="908720"/>
            <a:ext cx="10370367" cy="5268243"/>
          </a:xfrm>
        </p:spPr>
        <p:txBody>
          <a:bodyPr>
            <a:normAutofit/>
          </a:bodyPr>
          <a:lstStyle/>
          <a:p>
            <a:pPr marL="0" indent="0">
              <a:buNone/>
            </a:pPr>
            <a:r>
              <a:rPr lang="en-AU" sz="800" dirty="0"/>
              <a:t>45. </a:t>
            </a:r>
            <a:r>
              <a:rPr lang="en-AU" sz="800" dirty="0" err="1"/>
              <a:t>Hajarizadeh</a:t>
            </a:r>
            <a:r>
              <a:rPr lang="en-AU" sz="800" dirty="0"/>
              <a:t> B, </a:t>
            </a:r>
            <a:r>
              <a:rPr lang="en-AU" sz="800" dirty="0" err="1"/>
              <a:t>Grebely</a:t>
            </a:r>
            <a:r>
              <a:rPr lang="en-AU" sz="800" dirty="0"/>
              <a:t> J, Byrne M, et al. Evaluation of hepatitis C treatment‑as‑prevention within Australian prisons (</a:t>
            </a:r>
            <a:r>
              <a:rPr lang="en-AU" sz="800" dirty="0" err="1"/>
              <a:t>SToP</a:t>
            </a:r>
            <a:r>
              <a:rPr lang="en-AU" sz="800" dirty="0"/>
              <a:t>‑C): a prospective cohort study. Lancet Gastroenterol Hepatol. 2021;6 (7):533–46. </a:t>
            </a:r>
            <a:r>
              <a:rPr lang="en-AU" sz="800" dirty="0" err="1"/>
              <a:t>doi</a:t>
            </a:r>
            <a:r>
              <a:rPr lang="en-AU" sz="800" dirty="0"/>
              <a:t>: ‑1253(21)00077 ‑7. </a:t>
            </a:r>
            <a:r>
              <a:rPr lang="en-AU" sz="800" dirty="0">
                <a:hlinkClick r:id="rId2"/>
              </a:rPr>
              <a:t>https://doi.org/10.1016/S2468</a:t>
            </a:r>
            <a:endParaRPr lang="en-AU" sz="800" dirty="0"/>
          </a:p>
          <a:p>
            <a:pPr marL="0" indent="0">
              <a:buNone/>
            </a:pPr>
            <a:r>
              <a:rPr lang="en-AU" sz="800" dirty="0"/>
              <a:t>46. Cunningham EB, </a:t>
            </a:r>
            <a:r>
              <a:rPr lang="en-AU" sz="800" dirty="0" err="1"/>
              <a:t>Hajarizadeh</a:t>
            </a:r>
            <a:r>
              <a:rPr lang="en-AU" sz="800" dirty="0"/>
              <a:t> B, Bretana NA, et al. Ongoing incident hepatitis C virus infection among people with a history of injecting drug use in an Australian prison setting, 2005–2014: the HITS‑p study. J Viral </a:t>
            </a:r>
            <a:r>
              <a:rPr lang="en-AU" sz="800" dirty="0" err="1"/>
              <a:t>Hepat</a:t>
            </a:r>
            <a:r>
              <a:rPr lang="en-AU" sz="800" dirty="0"/>
              <a:t>. 2017;24(9):733–41. </a:t>
            </a:r>
            <a:r>
              <a:rPr lang="en-AU" sz="800" dirty="0" err="1"/>
              <a:t>doi</a:t>
            </a:r>
            <a:r>
              <a:rPr lang="en-AU" sz="800" dirty="0"/>
              <a:t>:  </a:t>
            </a:r>
            <a:r>
              <a:rPr lang="en-AU" sz="800" dirty="0">
                <a:hlinkClick r:id="rId3"/>
              </a:rPr>
              <a:t>https://doi.org/10.1111/jvh.12701</a:t>
            </a:r>
            <a:endParaRPr lang="en-AU" sz="800" dirty="0"/>
          </a:p>
          <a:p>
            <a:pPr marL="0" indent="0">
              <a:buNone/>
            </a:pPr>
            <a:r>
              <a:rPr lang="en-AU" sz="800" dirty="0"/>
              <a:t>47. Sutherland R, </a:t>
            </a:r>
            <a:r>
              <a:rPr lang="en-AU" sz="800" dirty="0" err="1"/>
              <a:t>Uporova</a:t>
            </a:r>
            <a:r>
              <a:rPr lang="en-AU" sz="800" dirty="0"/>
              <a:t> J, Karlsson A, et al. Australian Drug Trends 2024: key findings from the National</a:t>
            </a:r>
          </a:p>
          <a:p>
            <a:pPr marL="0" indent="0">
              <a:buNone/>
            </a:pPr>
            <a:r>
              <a:rPr lang="en-AU" sz="800" dirty="0"/>
              <a:t>Illicit Drug Reporting System (IDRS) Interviews. Sydney, Australia: National Drug and Alcohol Research Centre UNSW Sydney; 2024. Available from: (accessed: 8th October 2025). </a:t>
            </a:r>
            <a:r>
              <a:rPr lang="en-AU" sz="800" dirty="0">
                <a:hlinkClick r:id="rId4"/>
              </a:rPr>
              <a:t>https://www.unsw.edu.au/research/</a:t>
            </a:r>
            <a:r>
              <a:rPr lang="en-AU" sz="800" dirty="0" err="1">
                <a:hlinkClick r:id="rId4"/>
              </a:rPr>
              <a:t>ndarc</a:t>
            </a:r>
            <a:r>
              <a:rPr lang="en-AU" sz="800" dirty="0">
                <a:hlinkClick r:id="rId4"/>
              </a:rPr>
              <a:t>/resources/australian‑drug‑trends‑2024‑key‑findings‑from‑the‑idrs</a:t>
            </a:r>
            <a:endParaRPr lang="en-AU" sz="800" dirty="0"/>
          </a:p>
          <a:p>
            <a:pPr marL="0" indent="0">
              <a:buNone/>
            </a:pPr>
            <a:r>
              <a:rPr lang="en-AU" sz="800" dirty="0"/>
              <a:t>48. Broady T, Rance J, Brener L, et al. Annual Report of Trends in Behaviour 2025: Viral Hepatitis, HIV, STIs and Sexual Health in Australia. Sydney, Australia: Centre for Social Research in Health UNSW Sydney; 2025. Available from: (accessed: 3rd October 2025). </a:t>
            </a:r>
            <a:r>
              <a:rPr lang="en-AU" sz="800" dirty="0">
                <a:hlinkClick r:id="rId5"/>
              </a:rPr>
              <a:t>https://www.unsw.edu.au/research/</a:t>
            </a:r>
            <a:r>
              <a:rPr lang="en-AU" sz="800" dirty="0" err="1">
                <a:hlinkClick r:id="rId5"/>
              </a:rPr>
              <a:t>csrh</a:t>
            </a:r>
            <a:r>
              <a:rPr lang="en-AU" sz="800" dirty="0">
                <a:hlinkClick r:id="rId5"/>
              </a:rPr>
              <a:t>/our‑projects/annual‑report‑of‑trends‑in‑behaviour</a:t>
            </a:r>
            <a:endParaRPr lang="en-AU" sz="800" dirty="0"/>
          </a:p>
          <a:p>
            <a:pPr marL="0" indent="0">
              <a:buNone/>
            </a:pPr>
            <a:r>
              <a:rPr lang="en-AU" sz="800" dirty="0"/>
              <a:t>49. Holt M, Lea T, Mao L, et al. Adapting behavioural surveillance to antiretroviral‑based HIV prevention: reviewing and anticipating trends in the Australian Gay Community Periodic Surveys. Sex Health. 2017;14(1):72–9. </a:t>
            </a:r>
            <a:r>
              <a:rPr lang="en-AU" sz="800" dirty="0" err="1"/>
              <a:t>doi</a:t>
            </a:r>
            <a:r>
              <a:rPr lang="en-AU" sz="800" dirty="0"/>
              <a:t>: . </a:t>
            </a:r>
            <a:r>
              <a:rPr lang="en-AU" sz="800" dirty="0">
                <a:hlinkClick r:id="rId6"/>
              </a:rPr>
              <a:t>https://doi.org/10.1071/SH16072</a:t>
            </a:r>
            <a:endParaRPr lang="en-AU" sz="800" dirty="0"/>
          </a:p>
          <a:p>
            <a:pPr marL="0" indent="0">
              <a:buNone/>
            </a:pPr>
            <a:r>
              <a:rPr lang="en-AU" sz="800" dirty="0"/>
              <a:t>50. MacLachlan J, Purcell I, Mondel A, et al. Viral Hepatitis Mapping Project: National Report, Hepatitis C 2023–2024. Sydney, Australia: Australasian Society for HIV, Viral Hepatitis and Sexual Health Medicine (ASHM), 2024. Available from: (accessed: 17th August 2025). </a:t>
            </a:r>
            <a:r>
              <a:rPr lang="en-AU" sz="800" dirty="0">
                <a:hlinkClick r:id="rId7"/>
              </a:rPr>
              <a:t>https://ashm.org.au/programs/Viral‑Hepatitis‑Mapping‑Project/</a:t>
            </a:r>
            <a:endParaRPr lang="en-AU" sz="800" dirty="0"/>
          </a:p>
          <a:p>
            <a:pPr marL="0" indent="0">
              <a:buNone/>
            </a:pPr>
            <a:r>
              <a:rPr lang="en-AU" sz="800" dirty="0"/>
              <a:t>51. Australian Bureau of Statistics. National, state and territory population 2024. Canberra, Australia: Australian Bureau of Statistics. Available from: (accessed: 15th September 2025). </a:t>
            </a:r>
            <a:r>
              <a:rPr lang="en-AU" sz="800" dirty="0">
                <a:hlinkClick r:id="rId8"/>
              </a:rPr>
              <a:t>https://www.abs.gov.au/statistics/people/population</a:t>
            </a:r>
            <a:endParaRPr lang="en-AU" sz="800" dirty="0"/>
          </a:p>
          <a:p>
            <a:pPr marL="0" indent="0">
              <a:buNone/>
            </a:pPr>
            <a:r>
              <a:rPr lang="en-AU" sz="800" dirty="0"/>
              <a:t>52. Australian Bureau of Statistics. Prisoners in Australia. Canberra, Australia: Australian Bureau of Statistics; 2024. Available from: </a:t>
            </a:r>
            <a:r>
              <a:rPr lang="en-AU" sz="800" dirty="0">
                <a:hlinkClick r:id="rId9"/>
              </a:rPr>
              <a:t>https://www.abs.gov.au/statistics/people/crime‑and‑justice/prisoners‑</a:t>
            </a:r>
            <a:r>
              <a:rPr lang="en-AU" sz="800" dirty="0" err="1">
                <a:hlinkClick r:id="rId9"/>
              </a:rPr>
              <a:t>australia</a:t>
            </a:r>
            <a:r>
              <a:rPr lang="en-AU" sz="800" dirty="0">
                <a:hlinkClick r:id="rId9"/>
              </a:rPr>
              <a:t>/2024</a:t>
            </a:r>
            <a:r>
              <a:rPr lang="en-AU" sz="800" dirty="0"/>
              <a:t> (accessed: 1st September 2025).</a:t>
            </a:r>
          </a:p>
          <a:p>
            <a:pPr marL="0" indent="0">
              <a:buNone/>
            </a:pPr>
            <a:r>
              <a:rPr lang="en-AU" sz="800" dirty="0"/>
              <a:t>53. Kirby Institute. HIV, viral hepatitis and sexually transmissible infections in Australia: Annual surveillance report 2021. Sydney, Australia: Kirby Institute UNSW Sydney; 2021. Available from: (accessed: 18th October 2025). </a:t>
            </a:r>
            <a:r>
              <a:rPr lang="en-AU" sz="800" dirty="0">
                <a:hlinkClick r:id="rId10"/>
              </a:rPr>
              <a:t>https://www.kirby.unsw.edu.au/report‑type/</a:t>
            </a:r>
            <a:r>
              <a:rPr lang="en-AU" sz="800" dirty="0" err="1">
                <a:hlinkClick r:id="rId10"/>
              </a:rPr>
              <a:t>annual‑surveillance‑reports?page</a:t>
            </a:r>
            <a:r>
              <a:rPr lang="en-AU" sz="800" dirty="0">
                <a:hlinkClick r:id="rId10"/>
              </a:rPr>
              <a:t>=0</a:t>
            </a:r>
            <a:endParaRPr lang="en-AU" sz="800" dirty="0"/>
          </a:p>
          <a:p>
            <a:pPr marL="0" indent="0">
              <a:buNone/>
            </a:pPr>
            <a:r>
              <a:rPr lang="en-AU" sz="800" dirty="0"/>
              <a:t>54. King J, McManus H, Kwon A, et al. HIV, viral hepatitis and sexually transmissible infections in Australia: Annual surveillance report 2022. Sydney, Australia: Kirby Institute UNSW Sydney; 2022. Available from: (accessed: 8th October 2025). </a:t>
            </a:r>
            <a:r>
              <a:rPr lang="en-AU" sz="800" dirty="0">
                <a:hlinkClick r:id="rId10"/>
              </a:rPr>
              <a:t>https://www.kirby.unsw.edu.au/report‑type/</a:t>
            </a:r>
            <a:r>
              <a:rPr lang="en-AU" sz="800" dirty="0" err="1">
                <a:hlinkClick r:id="rId10"/>
              </a:rPr>
              <a:t>annual‑surveillance‑reports?page</a:t>
            </a:r>
            <a:r>
              <a:rPr lang="en-AU" sz="800" dirty="0">
                <a:hlinkClick r:id="rId10"/>
              </a:rPr>
              <a:t>=0</a:t>
            </a:r>
            <a:endParaRPr lang="en-AU" sz="800" dirty="0"/>
          </a:p>
          <a:p>
            <a:pPr marL="0" indent="0">
              <a:buNone/>
            </a:pPr>
            <a:r>
              <a:rPr lang="en-AU" sz="800" dirty="0"/>
              <a:t>55. King J, McManus H, Kwon J, et al. HIV, viral hepatitis and sexually transmissible infections in Australia: Annual surveillance report 2023. Sydney, Australia: Kirby Institute UNSW Sydney; 2023. Available from: (accessed: 15th February 2024). </a:t>
            </a:r>
            <a:r>
              <a:rPr lang="en-AU" sz="800" dirty="0">
                <a:hlinkClick r:id="rId11"/>
              </a:rPr>
              <a:t>https://www.kirby.unsw.edu.au/research/reports/asr2023</a:t>
            </a:r>
            <a:endParaRPr lang="en-AU" sz="800" dirty="0"/>
          </a:p>
          <a:p>
            <a:pPr marL="0" indent="0">
              <a:buNone/>
            </a:pPr>
            <a:r>
              <a:rPr lang="en-AU" sz="800" dirty="0"/>
              <a:t>56. Butler T, Simpson M. National Prison Entrants’ Blood‑borne Virus Survey Report 2004, 2007, 2010, 2013, and 2016. Sydney, Australia: Kirby Institute UNSW Sydney; 2017. Available from: (accessed: 7th October 2025). </a:t>
            </a:r>
            <a:r>
              <a:rPr lang="en-AU" sz="800" dirty="0">
                <a:hlinkClick r:id="rId12"/>
              </a:rPr>
              <a:t>https://www.kirby.unsw.edu.au/research/reports/national‑prison‑entrants‑bloodborne‑virus‑and‑risk‑behaviour‑survey‑report‑2004‑2007‑2010‑2013‑and‑2016</a:t>
            </a:r>
            <a:endParaRPr lang="en-AU" sz="800" dirty="0"/>
          </a:p>
          <a:p>
            <a:pPr marL="0" indent="0">
              <a:buNone/>
            </a:pPr>
            <a:r>
              <a:rPr lang="en-AU" sz="800" dirty="0"/>
              <a:t>57. Iversen J, Wand H, McManus H, et al. Incidence of primary hepatitis C virus infection among people who inject drugs in Australia pre‑ and post‑unrestricted availability of direct acting antiviral therapies. Addiction. 2023;118(5):901–11. </a:t>
            </a:r>
            <a:r>
              <a:rPr lang="en-AU" sz="800" dirty="0" err="1"/>
              <a:t>doi</a:t>
            </a:r>
            <a:r>
              <a:rPr lang="en-AU" sz="800" dirty="0"/>
              <a:t>: . </a:t>
            </a:r>
            <a:r>
              <a:rPr lang="en-AU" sz="800" dirty="0">
                <a:hlinkClick r:id="rId13"/>
              </a:rPr>
              <a:t>https://doi.org/10.1111/add.16113</a:t>
            </a:r>
            <a:endParaRPr lang="en-AU" sz="800" dirty="0"/>
          </a:p>
          <a:p>
            <a:pPr marL="0" indent="0">
              <a:buNone/>
            </a:pPr>
            <a:endParaRPr lang="en-AU" sz="800" dirty="0"/>
          </a:p>
          <a:p>
            <a:pPr marL="0" indent="0">
              <a:buNone/>
            </a:pPr>
            <a:endParaRPr lang="en-AU" sz="2000" dirty="0"/>
          </a:p>
        </p:txBody>
      </p:sp>
      <p:sp>
        <p:nvSpPr>
          <p:cNvPr id="4" name="Footer Placeholder 3">
            <a:extLst>
              <a:ext uri="{FF2B5EF4-FFF2-40B4-BE49-F238E27FC236}">
                <a16:creationId xmlns:a16="http://schemas.microsoft.com/office/drawing/2014/main" id="{57D4DCD2-F5E3-73FA-7E7B-8E8783D1FABD}"/>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1853021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1CCF6-493D-2E52-D23F-3E5944195623}"/>
              </a:ext>
            </a:extLst>
          </p:cNvPr>
          <p:cNvSpPr>
            <a:spLocks noGrp="1"/>
          </p:cNvSpPr>
          <p:nvPr>
            <p:ph idx="1"/>
          </p:nvPr>
        </p:nvSpPr>
        <p:spPr>
          <a:xfrm>
            <a:off x="983432" y="908720"/>
            <a:ext cx="10370367" cy="5268243"/>
          </a:xfrm>
        </p:spPr>
        <p:txBody>
          <a:bodyPr>
            <a:normAutofit/>
          </a:bodyPr>
          <a:lstStyle/>
          <a:p>
            <a:pPr marL="0" indent="0">
              <a:buNone/>
            </a:pPr>
            <a:r>
              <a:rPr lang="en-AU" sz="800" dirty="0"/>
              <a:t>58. Australian Government, Department of Health, Disability and Ageing. Australian national notifiable diseases and case definitions. Canberra, Australia: Australian Government, Department of Health, Disability and Ageing; 2025. Available from: (accessed: 3rd July 2025). </a:t>
            </a:r>
            <a:r>
              <a:rPr lang="en-AU" sz="800" dirty="0">
                <a:hlinkClick r:id="rId2"/>
              </a:rPr>
              <a:t>https://www.health.gov.au/resources/collections/</a:t>
            </a:r>
            <a:r>
              <a:rPr lang="en-AU" sz="800" dirty="0" err="1">
                <a:hlinkClick r:id="rId2"/>
              </a:rPr>
              <a:t>cdna‑surveillance‑case‑definitions?utm_source</a:t>
            </a:r>
            <a:r>
              <a:rPr lang="en-AU" sz="800" dirty="0">
                <a:hlinkClick r:id="rId2"/>
              </a:rPr>
              <a:t>=</a:t>
            </a:r>
            <a:r>
              <a:rPr lang="en-AU" sz="800" dirty="0" err="1">
                <a:hlinkClick r:id="rId2"/>
              </a:rPr>
              <a:t>health.gov.au&amp;utm_medium</a:t>
            </a:r>
            <a:r>
              <a:rPr lang="en-AU" sz="800" dirty="0">
                <a:hlinkClick r:id="rId2"/>
              </a:rPr>
              <a:t>=</a:t>
            </a:r>
            <a:r>
              <a:rPr lang="en-AU" sz="800" dirty="0" err="1">
                <a:hlinkClick r:id="rId2"/>
              </a:rPr>
              <a:t>callout‑auto‑custom&amp;utm_campaign</a:t>
            </a:r>
            <a:r>
              <a:rPr lang="en-AU" sz="800" dirty="0">
                <a:hlinkClick r:id="rId2"/>
              </a:rPr>
              <a:t>=</a:t>
            </a:r>
            <a:r>
              <a:rPr lang="en-AU" sz="800" dirty="0" err="1">
                <a:hlinkClick r:id="rId2"/>
              </a:rPr>
              <a:t>digital_transformation</a:t>
            </a:r>
            <a:endParaRPr lang="en-AU" sz="800" dirty="0"/>
          </a:p>
          <a:p>
            <a:pPr marL="0" indent="0">
              <a:buNone/>
            </a:pPr>
            <a:r>
              <a:rPr lang="en-AU" sz="800" dirty="0"/>
              <a:t>59. Australian Bureau of Statistics. Standard for Sex, Gender, Variations of Sex Characteristics and Sexual Orientation Variables. Canberra, Australia: Australian Bureau of Statistics; 2021. Available from: . </a:t>
            </a:r>
            <a:r>
              <a:rPr lang="en-AU" sz="800" dirty="0">
                <a:hlinkClick r:id="rId3"/>
              </a:rPr>
              <a:t>https://www</a:t>
            </a:r>
            <a:r>
              <a:rPr lang="en-AU" sz="800" dirty="0"/>
              <a:t>.abs.gov.au/statistics/standards/standard‑sex‑gender‑variations‑sex‑characteristics‑and‑sexual‑orientation‑variables (accessed: 21st November 2025).</a:t>
            </a:r>
          </a:p>
          <a:p>
            <a:pPr marL="0" indent="0">
              <a:buNone/>
            </a:pPr>
            <a:r>
              <a:rPr lang="en-AU" sz="800" dirty="0"/>
              <a:t>60. </a:t>
            </a:r>
            <a:r>
              <a:rPr lang="en-AU" sz="800" dirty="0" err="1"/>
              <a:t>Ampt</a:t>
            </a:r>
            <a:r>
              <a:rPr lang="en-AU" sz="800" dirty="0"/>
              <a:t> FH, El‑Hayek C, Agius PA, et al. Anorectal swabs as a marker of male‑to‑male sexual exposure in STI surveillance systems. Epidemiol Infect. 2017;145(12):2530–5. </a:t>
            </a:r>
            <a:r>
              <a:rPr lang="en-AU" sz="800" dirty="0" err="1"/>
              <a:t>doi</a:t>
            </a:r>
            <a:r>
              <a:rPr lang="en-AU" sz="800" dirty="0"/>
              <a:t>: . </a:t>
            </a:r>
            <a:r>
              <a:rPr lang="en-AU" sz="800" dirty="0">
                <a:hlinkClick r:id="rId4"/>
              </a:rPr>
              <a:t>https://doi.org/10.1017/S095026881700098X</a:t>
            </a:r>
            <a:endParaRPr lang="en-AU" sz="800" dirty="0"/>
          </a:p>
          <a:p>
            <a:pPr marL="0" indent="0">
              <a:buNone/>
            </a:pPr>
            <a:r>
              <a:rPr lang="en-AU" sz="800" dirty="0"/>
              <a:t>61. Heard S, Maher L. Australian Needle Syringe Program Survey National Data Report 2019–2023: Prevalence of HIV, HCV and injecting and sexual behaviour among NSP attendees. Sydney, Australia: Kirby Institute UNSW Sydney; 2024. Available from: (accessed: 1st September 2024). </a:t>
            </a:r>
            <a:r>
              <a:rPr lang="en-AU" sz="800" dirty="0">
                <a:hlinkClick r:id="rId5"/>
              </a:rPr>
              <a:t>https://www.kirby.unsw.edu.au/research/projects/ansps</a:t>
            </a:r>
            <a:endParaRPr lang="en-AU" sz="800" dirty="0"/>
          </a:p>
          <a:p>
            <a:pPr marL="0" indent="0">
              <a:buNone/>
            </a:pPr>
            <a:r>
              <a:rPr lang="en-AU" sz="800" dirty="0"/>
              <a:t>62. Prince DS, </a:t>
            </a:r>
            <a:r>
              <a:rPr lang="en-AU" sz="800" dirty="0" err="1"/>
              <a:t>Pipicella</a:t>
            </a:r>
            <a:r>
              <a:rPr lang="en-AU" sz="800" dirty="0"/>
              <a:t> JL, Fraser M, et al. Screening Emergency Admissions at Risk of Chronic Hepatitis C (SEARCH) to diagnose or ‘re‑diagnose’ infections is effective in Australia. J Viral </a:t>
            </a:r>
            <a:r>
              <a:rPr lang="en-AU" sz="800" dirty="0" err="1"/>
              <a:t>Hepat</a:t>
            </a:r>
            <a:r>
              <a:rPr lang="en-AU" sz="800" dirty="0"/>
              <a:t>. 2021;28(1):121–8. </a:t>
            </a:r>
            <a:r>
              <a:rPr lang="en-AU" sz="800" dirty="0" err="1"/>
              <a:t>doi</a:t>
            </a:r>
            <a:r>
              <a:rPr lang="en-AU" sz="800" dirty="0"/>
              <a:t>: . </a:t>
            </a:r>
            <a:r>
              <a:rPr lang="en-AU" sz="800" dirty="0">
                <a:hlinkClick r:id="rId6"/>
              </a:rPr>
              <a:t>https://doi.org/10.1111/jvh.13393</a:t>
            </a:r>
            <a:endParaRPr lang="en-AU" sz="800" dirty="0"/>
          </a:p>
          <a:p>
            <a:pPr marL="0" indent="0">
              <a:buNone/>
            </a:pPr>
            <a:r>
              <a:rPr lang="en-AU" sz="800" dirty="0"/>
              <a:t>63. Valerio H, Alavi M, Conway A, et al. Declining prevalence of current HCV infection and increased treatment uptake among people who inject drugs: the ETHOS Engage study. Int J Drug Policy. 2022;105:103706. </a:t>
            </a:r>
            <a:r>
              <a:rPr lang="en-AU" sz="800" dirty="0" err="1"/>
              <a:t>doi</a:t>
            </a:r>
            <a:r>
              <a:rPr lang="en-AU" sz="800" dirty="0"/>
              <a:t>: . </a:t>
            </a:r>
            <a:r>
              <a:rPr lang="en-AU" sz="800" dirty="0">
                <a:hlinkClick r:id="rId7"/>
              </a:rPr>
              <a:t>https://doi.org/10.1016/j.drugpo.2022.103706</a:t>
            </a:r>
            <a:endParaRPr lang="en-AU" sz="800" dirty="0"/>
          </a:p>
          <a:p>
            <a:pPr marL="0" indent="0">
              <a:buNone/>
            </a:pPr>
            <a:r>
              <a:rPr lang="en-AU" sz="800" dirty="0"/>
              <a:t>64. Kirby Institute. Hepatitis C elimination in NSW: Monitoring and evaluation report, 2024. Sydney, Australia: Kirby Institute UNSW Sydney; 2024. Available from: </a:t>
            </a:r>
            <a:r>
              <a:rPr lang="en-AU" sz="800" dirty="0">
                <a:hlinkClick r:id="rId8"/>
              </a:rPr>
              <a:t>https://www.kirby.unsw.edu.au/research/</a:t>
            </a:r>
            <a:r>
              <a:rPr lang="en-AU" sz="800" dirty="0"/>
              <a:t>reports/hepatitis‑c‑elimination‑nsw‑monitoring‑and‑evaluation‑report‑2024#:~:text=This%20report%20evaluates%20progress%20towards (accessed: 4th October 2024). </a:t>
            </a:r>
          </a:p>
          <a:p>
            <a:pPr marL="0" indent="0">
              <a:buNone/>
            </a:pPr>
            <a:r>
              <a:rPr lang="en-AU" sz="800" dirty="0"/>
              <a:t>65. Read P , Tang BZH, Silins E, et al. Hepatitis C reinfection and risk factors among clients of a low‑threshold primary healthcare service for people who inject drugs in Sydney, Australia. Viruses. 2024;16(6). </a:t>
            </a:r>
            <a:r>
              <a:rPr lang="en-AU" sz="800" dirty="0" err="1"/>
              <a:t>doi</a:t>
            </a:r>
            <a:r>
              <a:rPr lang="en-AU" sz="800" dirty="0"/>
              <a:t>: . </a:t>
            </a:r>
            <a:r>
              <a:rPr lang="en-AU" sz="800" dirty="0">
                <a:hlinkClick r:id="rId9"/>
              </a:rPr>
              <a:t>https://doi.org/10.3390/v16060957</a:t>
            </a:r>
            <a:endParaRPr lang="en-AU" sz="800" dirty="0"/>
          </a:p>
          <a:p>
            <a:pPr marL="0" indent="0">
              <a:buNone/>
            </a:pPr>
            <a:r>
              <a:rPr lang="en-AU" sz="800" dirty="0"/>
              <a:t>66. Scott N, Doyle JS, Wilson DP , et al. Reaching hepatitis C virus elimination targets requires health system interventions to enhance the care cascade. Int J Drug Policy. 2017;47:107–16. </a:t>
            </a:r>
            <a:r>
              <a:rPr lang="en-AU" sz="800" dirty="0" err="1"/>
              <a:t>doi</a:t>
            </a:r>
            <a:r>
              <a:rPr lang="en-AU" sz="800" dirty="0"/>
              <a:t>: . </a:t>
            </a:r>
            <a:r>
              <a:rPr lang="en-AU" sz="800" dirty="0">
                <a:hlinkClick r:id="rId10"/>
              </a:rPr>
              <a:t>https://doi.org/10.1016/j.drugpo.2017.07.006</a:t>
            </a:r>
            <a:endParaRPr lang="en-AU" sz="800" dirty="0"/>
          </a:p>
          <a:p>
            <a:pPr marL="0" indent="0">
              <a:buNone/>
            </a:pPr>
            <a:endParaRPr lang="en-AU" sz="800" dirty="0"/>
          </a:p>
          <a:p>
            <a:pPr marL="0" indent="0">
              <a:buNone/>
            </a:pPr>
            <a:endParaRPr lang="en-AU" sz="2000" dirty="0"/>
          </a:p>
        </p:txBody>
      </p:sp>
      <p:sp>
        <p:nvSpPr>
          <p:cNvPr id="4" name="Footer Placeholder 3">
            <a:extLst>
              <a:ext uri="{FF2B5EF4-FFF2-40B4-BE49-F238E27FC236}">
                <a16:creationId xmlns:a16="http://schemas.microsoft.com/office/drawing/2014/main" id="{1A3FD8C9-D79C-CFE3-0CCF-950DBEDF84B0}"/>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312377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A85E-76E9-42AA-7A7E-65871D21745A}"/>
              </a:ext>
            </a:extLst>
          </p:cNvPr>
          <p:cNvSpPr>
            <a:spLocks noGrp="1"/>
          </p:cNvSpPr>
          <p:nvPr>
            <p:ph type="title"/>
          </p:nvPr>
        </p:nvSpPr>
        <p:spPr/>
        <p:txBody>
          <a:bodyPr>
            <a:normAutofit/>
          </a:bodyPr>
          <a:lstStyle/>
          <a:p>
            <a:r>
              <a:rPr lang="en-US" dirty="0"/>
              <a:t>Data Contributors</a:t>
            </a:r>
            <a:endParaRPr lang="en-AU" dirty="0"/>
          </a:p>
        </p:txBody>
      </p:sp>
      <p:sp>
        <p:nvSpPr>
          <p:cNvPr id="3" name="Content Placeholder 2">
            <a:extLst>
              <a:ext uri="{FF2B5EF4-FFF2-40B4-BE49-F238E27FC236}">
                <a16:creationId xmlns:a16="http://schemas.microsoft.com/office/drawing/2014/main" id="{24350062-0514-38AE-B5DA-78168219DCFB}"/>
              </a:ext>
            </a:extLst>
          </p:cNvPr>
          <p:cNvSpPr>
            <a:spLocks noGrp="1"/>
          </p:cNvSpPr>
          <p:nvPr>
            <p:ph idx="1"/>
          </p:nvPr>
        </p:nvSpPr>
        <p:spPr/>
        <p:txBody>
          <a:bodyPr>
            <a:normAutofit/>
          </a:bodyPr>
          <a:lstStyle/>
          <a:p>
            <a:r>
              <a:rPr lang="en-US" sz="1200" dirty="0"/>
              <a:t>Australian Collaboration for Coordinated Enhanced Sentinel Surveillance of Sexually Transmissible </a:t>
            </a:r>
            <a:r>
              <a:rPr lang="en-AU" sz="1200" dirty="0"/>
              <a:t>Infections and Blood Borne Viruses: Margaret Hellard, Mark </a:t>
            </a:r>
            <a:r>
              <a:rPr lang="en-AU" sz="1200" dirty="0" err="1"/>
              <a:t>Stoove</a:t>
            </a:r>
            <a:r>
              <a:rPr lang="en-AU" sz="1200" dirty="0"/>
              <a:t>, Jason Asselin, Michael Traeger, Victoria Polkinghorne, Nyssa Watson, Thi Nguyen, Carol El‑Hayek, and Samara Griffin (Burnet Institute); Rebecca Guy, Basil Donovan, Allison Carter, </a:t>
            </a:r>
            <a:r>
              <a:rPr lang="en-AU" sz="1200" dirty="0" err="1"/>
              <a:t>Htein</a:t>
            </a:r>
            <a:r>
              <a:rPr lang="en-AU" sz="1200" dirty="0"/>
              <a:t> Linn Aung, and Stella Lintzeris (Kirby Institute); Wayne Dimech (NRL Quality).</a:t>
            </a:r>
          </a:p>
          <a:p>
            <a:r>
              <a:rPr lang="en-AU" sz="1200" dirty="0"/>
              <a:t>Australian Needle Syringe Program Survey: Sue Heard, Bradley Mathers, and Lisa Maher (Kirby Institute). </a:t>
            </a:r>
          </a:p>
          <a:p>
            <a:r>
              <a:rPr lang="en-AU" sz="1200" dirty="0"/>
              <a:t>National Prisons Hepatitis Network: Yumi Sheehan, Andrew Lloyd, and Behzad </a:t>
            </a:r>
            <a:r>
              <a:rPr lang="en-AU" sz="1200" dirty="0" err="1"/>
              <a:t>Hajarizadeh</a:t>
            </a:r>
            <a:r>
              <a:rPr lang="en-AU" sz="1200" dirty="0"/>
              <a:t> </a:t>
            </a:r>
            <a:r>
              <a:rPr lang="en-US" sz="1200" dirty="0"/>
              <a:t>(Kirby Institute); Alexander Thompson (St Vincent’s Hospital Melbourne); Rebecca Winter and Mark </a:t>
            </a:r>
            <a:r>
              <a:rPr lang="en-US" sz="1200" dirty="0" err="1"/>
              <a:t>Stoove</a:t>
            </a:r>
            <a:r>
              <a:rPr lang="en-US" sz="1200" dirty="0"/>
              <a:t> (Burnet Institute). </a:t>
            </a:r>
          </a:p>
          <a:p>
            <a:r>
              <a:rPr lang="en-US" sz="1200" dirty="0"/>
              <a:t>New South Wales HIV and Hepatitis C Dried Blood Spot Testing Pilot: Bianca Prain and Rick Varma </a:t>
            </a:r>
            <a:r>
              <a:rPr lang="en-AU" sz="1200" dirty="0"/>
              <a:t>(New South Wales Health); Philip Cunningham (St Vincent’s Reference Laboratory for HIV).</a:t>
            </a:r>
          </a:p>
          <a:p>
            <a:r>
              <a:rPr lang="en-AU" sz="1200" dirty="0"/>
              <a:t>Monitoring hepatitis C treatment uptake in Australia: Joanne Carson, Behzad </a:t>
            </a:r>
            <a:r>
              <a:rPr lang="en-AU" sz="1200" dirty="0" err="1"/>
              <a:t>Hajarizadeh</a:t>
            </a:r>
            <a:r>
              <a:rPr lang="en-AU" sz="1200" dirty="0"/>
              <a:t>, and Gregory Dore (Kirby Institute).</a:t>
            </a:r>
          </a:p>
          <a:p>
            <a:r>
              <a:rPr lang="en-AU" sz="1200" dirty="0"/>
              <a:t>National hepatitis C diagnosis and care cascade: Jisoo Amy Kwon, Gregory Dore, Behzad </a:t>
            </a:r>
            <a:r>
              <a:rPr lang="en-AU" sz="1200" dirty="0" err="1"/>
              <a:t>Hajarizadeh</a:t>
            </a:r>
            <a:r>
              <a:rPr lang="en-AU" sz="1200" dirty="0"/>
              <a:t>, Maryam Alavi, Heather Valerio, Jason </a:t>
            </a:r>
            <a:r>
              <a:rPr lang="en-AU" sz="1200" dirty="0" err="1"/>
              <a:t>Grebely</a:t>
            </a:r>
            <a:r>
              <a:rPr lang="en-AU" sz="1200" dirty="0"/>
              <a:t>, Rebecca Guy, Richard Gray, Jenny Iversen, Lisa Maher, </a:t>
            </a:r>
            <a:r>
              <a:rPr lang="en-US" sz="1200" dirty="0"/>
              <a:t>Jonathan King, and Skye McGregor (Kirby Institute); members of the Australian HCV Diagnosis and Care Cascade Reference Group. </a:t>
            </a:r>
          </a:p>
          <a:p>
            <a:r>
              <a:rPr lang="en-US" sz="1200" dirty="0"/>
              <a:t>Australia and New Zealand Liver and Intestinal Transplant Registry: Michael Fink and Wing‑Yee Lo </a:t>
            </a:r>
            <a:r>
              <a:rPr lang="en-AU" sz="1200" dirty="0"/>
              <a:t>(Victorian Liver Transplant Unit, Austin Health); Simone Strasser (Australian National Liver Transplant Unit, Royal Prince Alfred Hospital); Peter Hodgkinson (Queensland Liver Transplant Service, Princess Alexandra Hospital); John Chen (South Australian Liver Transplant Unit, Flinders Medical Centre); Robert Jones (Victorian Liver Transplant Unit, Austin Health); Luc </a:t>
            </a:r>
            <a:r>
              <a:rPr lang="en-AU" sz="1200" dirty="0" err="1"/>
              <a:t>Delriviere</a:t>
            </a:r>
            <a:r>
              <a:rPr lang="en-AU" sz="1200" dirty="0"/>
              <a:t> (Western Australian Liver Transplantation Service, Sir Charles Gairdner Hospital). </a:t>
            </a:r>
          </a:p>
          <a:p>
            <a:r>
              <a:rPr lang="en-AU" sz="1200" dirty="0"/>
              <a:t>Stigma Indicators Monitoring Project: Timothy Broady, Loren Brener, Elena Cama, and Carla Treloar </a:t>
            </a:r>
            <a:r>
              <a:rPr lang="en-US" sz="1200" dirty="0"/>
              <a:t>(Centre for Social Research in Health, University of New South Wales).</a:t>
            </a:r>
            <a:endParaRPr lang="en-AU" sz="1200" dirty="0"/>
          </a:p>
        </p:txBody>
      </p:sp>
      <p:sp>
        <p:nvSpPr>
          <p:cNvPr id="4" name="Footer Placeholder 3">
            <a:extLst>
              <a:ext uri="{FF2B5EF4-FFF2-40B4-BE49-F238E27FC236}">
                <a16:creationId xmlns:a16="http://schemas.microsoft.com/office/drawing/2014/main" id="{0C6595EB-ECEE-0C27-AC8C-4EF5676FCD14}"/>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1684882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88B0-AA43-4293-6C89-47D1A880FE88}"/>
              </a:ext>
            </a:extLst>
          </p:cNvPr>
          <p:cNvSpPr>
            <a:spLocks noGrp="1"/>
          </p:cNvSpPr>
          <p:nvPr>
            <p:ph type="title"/>
          </p:nvPr>
        </p:nvSpPr>
        <p:spPr/>
        <p:txBody>
          <a:bodyPr/>
          <a:lstStyle/>
          <a:p>
            <a:r>
              <a:rPr lang="en-US" dirty="0"/>
              <a:t>Data Contributors (cont.)</a:t>
            </a:r>
            <a:endParaRPr lang="en-AU" dirty="0"/>
          </a:p>
        </p:txBody>
      </p:sp>
      <p:sp>
        <p:nvSpPr>
          <p:cNvPr id="3" name="Content Placeholder 2">
            <a:extLst>
              <a:ext uri="{FF2B5EF4-FFF2-40B4-BE49-F238E27FC236}">
                <a16:creationId xmlns:a16="http://schemas.microsoft.com/office/drawing/2014/main" id="{9A32BCC2-37DF-19CA-F65F-CC32B83F3535}"/>
              </a:ext>
            </a:extLst>
          </p:cNvPr>
          <p:cNvSpPr>
            <a:spLocks noGrp="1"/>
          </p:cNvSpPr>
          <p:nvPr>
            <p:ph idx="1"/>
          </p:nvPr>
        </p:nvSpPr>
        <p:spPr/>
        <p:txBody>
          <a:bodyPr>
            <a:normAutofit/>
          </a:bodyPr>
          <a:lstStyle/>
          <a:p>
            <a:r>
              <a:rPr lang="en-US" sz="1200" dirty="0"/>
              <a:t>Needle Syringe Program National Minimum Data Collection: Sue Heard, Bradley Mathers, and </a:t>
            </a:r>
            <a:r>
              <a:rPr lang="en-AU" sz="1200" dirty="0"/>
              <a:t>Lisa Maher (Kirby Institute). </a:t>
            </a:r>
          </a:p>
          <a:p>
            <a:r>
              <a:rPr lang="en-AU" sz="1200" dirty="0"/>
              <a:t>GBQ+ Community Periodic Survey: Timothy Broady, James MacGibbon, Anthony Smith, Limin Mao, and </a:t>
            </a:r>
            <a:r>
              <a:rPr lang="en-US" sz="1200" dirty="0"/>
              <a:t>Martin Holt (Centre for Social Research in Health, University of New South Wales); Benjamin </a:t>
            </a:r>
            <a:r>
              <a:rPr lang="en-US" sz="1200" dirty="0" err="1"/>
              <a:t>Bavinton</a:t>
            </a:r>
            <a:r>
              <a:rPr lang="en-US" sz="1200" dirty="0"/>
              <a:t> </a:t>
            </a:r>
            <a:r>
              <a:rPr lang="en-AU" sz="1200" dirty="0"/>
              <a:t>and Curtis Chan (Kirby Institute). </a:t>
            </a:r>
          </a:p>
          <a:p>
            <a:r>
              <a:rPr lang="en-AU" sz="1200" dirty="0"/>
              <a:t>Viral Hepatitis Mapping Project: Jennifer MacLachlan and Benjamin Cowie (WHO Collaborating Centre for Viral Hepatitis, Peter Doherty Institute for Infection and Immunity). </a:t>
            </a:r>
          </a:p>
          <a:p>
            <a:r>
              <a:rPr lang="en-AU" sz="1200" dirty="0"/>
              <a:t>Mathematical modelling: Jisoo Amy Kwon, Gregory Dore, Jason </a:t>
            </a:r>
            <a:r>
              <a:rPr lang="en-AU" sz="1200" dirty="0" err="1"/>
              <a:t>Grebely</a:t>
            </a:r>
            <a:r>
              <a:rPr lang="en-AU" sz="1200" dirty="0"/>
              <a:t>, Behzad </a:t>
            </a:r>
            <a:r>
              <a:rPr lang="en-AU" sz="1200" dirty="0" err="1"/>
              <a:t>Hajarizadeh</a:t>
            </a:r>
            <a:r>
              <a:rPr lang="en-AU" sz="1200" dirty="0"/>
              <a:t>, Rebecca Guy, and Richard Gray (Kirby Institute); Chris Estes and </a:t>
            </a:r>
            <a:r>
              <a:rPr lang="en-AU" sz="1200" dirty="0" err="1"/>
              <a:t>Homie</a:t>
            </a:r>
            <a:r>
              <a:rPr lang="en-AU" sz="1200" dirty="0"/>
              <a:t> Razavi (Centre for Disease Analysis). </a:t>
            </a:r>
          </a:p>
          <a:p>
            <a:r>
              <a:rPr lang="en-AU" sz="1200" dirty="0"/>
              <a:t>Mathematical modelling: Farah </a:t>
            </a:r>
            <a:r>
              <a:rPr lang="en-AU" sz="1200" dirty="0" err="1"/>
              <a:t>Houdroge</a:t>
            </a:r>
            <a:r>
              <a:rPr lang="en-AU" sz="1200" dirty="0"/>
              <a:t>, Kelvin Burke, and Nick Scott (Burnet Institute).</a:t>
            </a:r>
          </a:p>
        </p:txBody>
      </p:sp>
      <p:sp>
        <p:nvSpPr>
          <p:cNvPr id="4" name="Footer Placeholder 3">
            <a:extLst>
              <a:ext uri="{FF2B5EF4-FFF2-40B4-BE49-F238E27FC236}">
                <a16:creationId xmlns:a16="http://schemas.microsoft.com/office/drawing/2014/main" id="{EECDF185-EA7A-31D7-E6C5-AA5BC430087A}"/>
              </a:ext>
            </a:extLst>
          </p:cNvPr>
          <p:cNvSpPr>
            <a:spLocks noGrp="1"/>
          </p:cNvSpPr>
          <p:nvPr>
            <p:ph type="ftr" sz="quarter" idx="11"/>
          </p:nvPr>
        </p:nvSpPr>
        <p:spPr/>
        <p:txBody>
          <a:bodyPr/>
          <a:lstStyle/>
          <a:p>
            <a:r>
              <a:rPr lang="en-AU"/>
              <a:t>Hepatitis C Elimination in Australia 2025</a:t>
            </a:r>
            <a:endParaRPr lang="en-AU" dirty="0"/>
          </a:p>
        </p:txBody>
      </p:sp>
    </p:spTree>
    <p:extLst>
      <p:ext uri="{BB962C8B-B14F-4D97-AF65-F5344CB8AC3E}">
        <p14:creationId xmlns:p14="http://schemas.microsoft.com/office/powerpoint/2010/main" val="200868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14EA-1C41-65B2-5E87-E10B9782858B}"/>
              </a:ext>
            </a:extLst>
          </p:cNvPr>
          <p:cNvSpPr>
            <a:spLocks noGrp="1"/>
          </p:cNvSpPr>
          <p:nvPr>
            <p:ph type="title"/>
          </p:nvPr>
        </p:nvSpPr>
        <p:spPr/>
        <p:txBody>
          <a:bodyPr/>
          <a:lstStyle/>
          <a:p>
            <a:r>
              <a:rPr lang="en-US" dirty="0"/>
              <a:t>Figure 1. Number of hepatitis C notifications by age group and gender, 2017–2024</a:t>
            </a:r>
          </a:p>
        </p:txBody>
      </p:sp>
      <p:sp>
        <p:nvSpPr>
          <p:cNvPr id="3" name="Footer Placeholder 2">
            <a:extLst>
              <a:ext uri="{FF2B5EF4-FFF2-40B4-BE49-F238E27FC236}">
                <a16:creationId xmlns:a16="http://schemas.microsoft.com/office/drawing/2014/main" id="{AAD731FE-E195-636A-CB68-C68700FF5A83}"/>
              </a:ext>
            </a:extLst>
          </p:cNvPr>
          <p:cNvSpPr>
            <a:spLocks noGrp="1"/>
          </p:cNvSpPr>
          <p:nvPr>
            <p:ph type="ftr" sz="quarter" idx="11"/>
          </p:nvPr>
        </p:nvSpPr>
        <p:spPr/>
        <p:txBody>
          <a:bodyPr/>
          <a:lstStyle/>
          <a:p>
            <a:r>
              <a:rPr lang="en-AU" dirty="0"/>
              <a:t>Hepatitis C Elimination in Australia 2025</a:t>
            </a:r>
          </a:p>
        </p:txBody>
      </p:sp>
      <p:sp>
        <p:nvSpPr>
          <p:cNvPr id="4" name="Text Placeholder 3">
            <a:extLst>
              <a:ext uri="{FF2B5EF4-FFF2-40B4-BE49-F238E27FC236}">
                <a16:creationId xmlns:a16="http://schemas.microsoft.com/office/drawing/2014/main" id="{6DF118F4-20B8-C892-20FB-C326263BCE05}"/>
              </a:ext>
            </a:extLst>
          </p:cNvPr>
          <p:cNvSpPr>
            <a:spLocks noGrp="1"/>
          </p:cNvSpPr>
          <p:nvPr>
            <p:ph type="body" sz="quarter" idx="14"/>
          </p:nvPr>
        </p:nvSpPr>
        <p:spPr/>
        <p:txBody>
          <a:bodyPr/>
          <a:lstStyle/>
          <a:p>
            <a:r>
              <a:rPr lang="en-GB" dirty="0"/>
              <a:t>New infections</a:t>
            </a:r>
            <a:r>
              <a:rPr lang="en-AU" dirty="0"/>
              <a:t> </a:t>
            </a:r>
            <a:endParaRPr lang="en-US" dirty="0"/>
          </a:p>
        </p:txBody>
      </p:sp>
      <p:sp>
        <p:nvSpPr>
          <p:cNvPr id="5" name="Text Placeholder 4">
            <a:extLst>
              <a:ext uri="{FF2B5EF4-FFF2-40B4-BE49-F238E27FC236}">
                <a16:creationId xmlns:a16="http://schemas.microsoft.com/office/drawing/2014/main" id="{5DEB20AC-4BD8-1235-E423-92B7A67BCF15}"/>
              </a:ext>
            </a:extLst>
          </p:cNvPr>
          <p:cNvSpPr>
            <a:spLocks noGrp="1"/>
          </p:cNvSpPr>
          <p:nvPr>
            <p:ph type="body" sz="quarter" idx="15"/>
          </p:nvPr>
        </p:nvSpPr>
        <p:spPr/>
        <p:txBody>
          <a:bodyPr/>
          <a:lstStyle/>
          <a:p>
            <a:r>
              <a:rPr lang="en-US" dirty="0"/>
              <a:t>Source: Australian National Notifiable Diseases Surveillance System.(4,11)</a:t>
            </a:r>
          </a:p>
        </p:txBody>
      </p:sp>
      <p:pic>
        <p:nvPicPr>
          <p:cNvPr id="8" name="Picture Placeholder 7">
            <a:extLst>
              <a:ext uri="{FF2B5EF4-FFF2-40B4-BE49-F238E27FC236}">
                <a16:creationId xmlns:a16="http://schemas.microsoft.com/office/drawing/2014/main" id="{AC1DA273-9A18-B842-9895-9F46371657A2}"/>
              </a:ext>
            </a:extLst>
          </p:cNvPr>
          <p:cNvPicPr>
            <a:picLocks noGrp="1" noChangeAspect="1"/>
          </p:cNvPicPr>
          <p:nvPr>
            <p:ph type="pic" sz="quarter" idx="13"/>
          </p:nvPr>
        </p:nvPicPr>
        <p:blipFill>
          <a:blip r:embed="rId3"/>
          <a:srcRect t="436" b="436"/>
          <a:stretch/>
        </p:blipFill>
        <p:spPr/>
      </p:pic>
    </p:spTree>
    <p:extLst>
      <p:ext uri="{BB962C8B-B14F-4D97-AF65-F5344CB8AC3E}">
        <p14:creationId xmlns:p14="http://schemas.microsoft.com/office/powerpoint/2010/main" val="1762023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E226-3A4D-7571-651F-38D35C1622A1}"/>
              </a:ext>
            </a:extLst>
          </p:cNvPr>
          <p:cNvSpPr>
            <a:spLocks noGrp="1"/>
          </p:cNvSpPr>
          <p:nvPr>
            <p:ph type="title"/>
          </p:nvPr>
        </p:nvSpPr>
        <p:spPr/>
        <p:txBody>
          <a:bodyPr/>
          <a:lstStyle/>
          <a:p>
            <a:r>
              <a:rPr lang="en-US" dirty="0"/>
              <a:t>Figure 2. Incidence of primary hepatitis C infection among individuals tested at ACCESS primary care clinics, ACCESS, 2017–2024</a:t>
            </a:r>
          </a:p>
        </p:txBody>
      </p:sp>
      <p:sp>
        <p:nvSpPr>
          <p:cNvPr id="3" name="Footer Placeholder 2">
            <a:extLst>
              <a:ext uri="{FF2B5EF4-FFF2-40B4-BE49-F238E27FC236}">
                <a16:creationId xmlns:a16="http://schemas.microsoft.com/office/drawing/2014/main" id="{C8F8B1DA-B794-DC91-9C65-B0C35347D3EA}"/>
              </a:ext>
            </a:extLst>
          </p:cNvPr>
          <p:cNvSpPr>
            <a:spLocks noGrp="1"/>
          </p:cNvSpPr>
          <p:nvPr>
            <p:ph type="ftr" sz="quarter" idx="11"/>
          </p:nvPr>
        </p:nvSpPr>
        <p:spPr/>
        <p:txBody>
          <a:bodyPr/>
          <a:lstStyle/>
          <a:p>
            <a:r>
              <a:rPr lang="en-AU" dirty="0"/>
              <a:t>Hepatitis C Elimination in Australia 2025</a:t>
            </a:r>
          </a:p>
        </p:txBody>
      </p:sp>
      <p:sp>
        <p:nvSpPr>
          <p:cNvPr id="4" name="Text Placeholder 3">
            <a:extLst>
              <a:ext uri="{FF2B5EF4-FFF2-40B4-BE49-F238E27FC236}">
                <a16:creationId xmlns:a16="http://schemas.microsoft.com/office/drawing/2014/main" id="{321EAEC2-546F-2B27-622D-D99430975E6C}"/>
              </a:ext>
            </a:extLst>
          </p:cNvPr>
          <p:cNvSpPr>
            <a:spLocks noGrp="1"/>
          </p:cNvSpPr>
          <p:nvPr>
            <p:ph type="body" sz="quarter" idx="14"/>
          </p:nvPr>
        </p:nvSpPr>
        <p:spPr/>
        <p:txBody>
          <a:bodyPr/>
          <a:lstStyle/>
          <a:p>
            <a:r>
              <a:rPr lang="en-GB" dirty="0"/>
              <a:t>New infections</a:t>
            </a:r>
            <a:r>
              <a:rPr lang="en-AU" dirty="0"/>
              <a:t> </a:t>
            </a:r>
            <a:endParaRPr lang="en-US" dirty="0"/>
          </a:p>
        </p:txBody>
      </p:sp>
      <p:sp>
        <p:nvSpPr>
          <p:cNvPr id="5" name="Text Placeholder 4">
            <a:extLst>
              <a:ext uri="{FF2B5EF4-FFF2-40B4-BE49-F238E27FC236}">
                <a16:creationId xmlns:a16="http://schemas.microsoft.com/office/drawing/2014/main" id="{18FB814B-2E78-BC67-32C6-20377BD6DFF7}"/>
              </a:ext>
            </a:extLst>
          </p:cNvPr>
          <p:cNvSpPr>
            <a:spLocks noGrp="1"/>
          </p:cNvSpPr>
          <p:nvPr>
            <p:ph type="body" sz="quarter" idx="15"/>
          </p:nvPr>
        </p:nvSpPr>
        <p:spPr/>
        <p:txBody>
          <a:bodyPr/>
          <a:lstStyle/>
          <a:p>
            <a:r>
              <a:rPr lang="en-US" dirty="0"/>
              <a:t>Source: ACCESS.(13)</a:t>
            </a:r>
            <a:endParaRPr lang="en-AU" dirty="0"/>
          </a:p>
        </p:txBody>
      </p:sp>
      <p:pic>
        <p:nvPicPr>
          <p:cNvPr id="8" name="Picture Placeholder 7">
            <a:extLst>
              <a:ext uri="{FF2B5EF4-FFF2-40B4-BE49-F238E27FC236}">
                <a16:creationId xmlns:a16="http://schemas.microsoft.com/office/drawing/2014/main" id="{DB9838AD-3B30-7249-27C2-A0F73A5282C6}"/>
              </a:ext>
            </a:extLst>
          </p:cNvPr>
          <p:cNvPicPr>
            <a:picLocks noGrp="1" noChangeAspect="1"/>
          </p:cNvPicPr>
          <p:nvPr>
            <p:ph type="pic" sz="quarter" idx="13"/>
          </p:nvPr>
        </p:nvPicPr>
        <p:blipFill>
          <a:blip r:embed="rId3"/>
          <a:srcRect t="436" b="436"/>
          <a:stretch/>
        </p:blipFill>
        <p:spPr/>
      </p:pic>
    </p:spTree>
    <p:extLst>
      <p:ext uri="{BB962C8B-B14F-4D97-AF65-F5344CB8AC3E}">
        <p14:creationId xmlns:p14="http://schemas.microsoft.com/office/powerpoint/2010/main" val="2357785823"/>
      </p:ext>
    </p:extLst>
  </p:cSld>
  <p:clrMapOvr>
    <a:masterClrMapping/>
  </p:clrMapOvr>
</p:sld>
</file>

<file path=ppt/theme/theme1.xml><?xml version="1.0" encoding="utf-8"?>
<a:theme xmlns:a="http://schemas.openxmlformats.org/drawingml/2006/main" name="Office Theme">
  <a:themeElements>
    <a:clrScheme name="HCVElim2024">
      <a:dk1>
        <a:srgbClr val="333333"/>
      </a:dk1>
      <a:lt1>
        <a:srgbClr val="FFFFFF"/>
      </a:lt1>
      <a:dk2>
        <a:srgbClr val="BD572F"/>
      </a:dk2>
      <a:lt2>
        <a:srgbClr val="EBEBEB"/>
      </a:lt2>
      <a:accent1>
        <a:srgbClr val="BD572F"/>
      </a:accent1>
      <a:accent2>
        <a:srgbClr val="666666"/>
      </a:accent2>
      <a:accent3>
        <a:srgbClr val="57585A"/>
      </a:accent3>
      <a:accent4>
        <a:srgbClr val="C0A37B"/>
      </a:accent4>
      <a:accent5>
        <a:srgbClr val="AA7E3B"/>
      </a:accent5>
      <a:accent6>
        <a:srgbClr val="959598"/>
      </a:accent6>
      <a:hlink>
        <a:srgbClr val="3E6191"/>
      </a:hlink>
      <a:folHlink>
        <a:srgbClr val="959598"/>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_BURNET_HCVElim_20251129_01" id="{642A67D9-4AE6-D34B-B908-DF18B774DB13}" vid="{193341DD-6931-844B-A124-96B87C2E62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2025_BURNET_HCVElim_20251129_01</Template>
  <TotalTime>163</TotalTime>
  <Words>9698</Words>
  <Application>Microsoft Office PowerPoint</Application>
  <PresentationFormat>Widescreen</PresentationFormat>
  <Paragraphs>372</Paragraphs>
  <Slides>58</Slides>
  <Notes>40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Suggested citation</vt:lpstr>
      <vt:lpstr>The Burnet and Kirby Institutes</vt:lpstr>
      <vt:lpstr>Data Contributors</vt:lpstr>
      <vt:lpstr>Data Contributors (cont.)</vt:lpstr>
      <vt:lpstr>Figure 1. Number of hepatitis C notifications by age group and gender, 2017–2024</vt:lpstr>
      <vt:lpstr>Figure 2. Incidence of primary hepatitis C infection among individuals tested at ACCESS primary care clinics, ACCESS, 2017–2024</vt:lpstr>
      <vt:lpstr>Figure 3. Incidence of primary hepatitis C infection among GBM living with HIV tested at ACCESS GBM or sexual health clinics, ACCESS, 2017–2024</vt:lpstr>
      <vt:lpstr>Figure 4. Number of individuals attending ACCESS primary care clinics and proportion tested for HCV (HCV antibody only or HCV antibody and RNA or HCV RNA only), ACCESS, 2017–2024</vt:lpstr>
      <vt:lpstr>Figure 5. Number of GBM living with HIV attending ACCESS GBM or sexual health clinics and proportion tested for HCV (HCV antibody only or HCV antibody and RNA or HCV RNA only), ACCESS, 2017–2024</vt:lpstr>
      <vt:lpstr>Figure 6. Number of individuals ever prescribed opioid agonist therapy attending ACCESS primary care clinics and proportion tested for HCV (HCV antibody only or HCV antibody and RNA or HCV RNA only), ACCESS, 2017–2024</vt:lpstr>
      <vt:lpstr>Figure 7. Number of Aboriginal and/or Torres Strait Islander people attending ACCESS sexual health or primary care clinics and proportion tested for HCV (HCV antibody only or HCV antibody and RNA or HCV RNA only), ACCESS, 2017–2024</vt:lpstr>
      <vt:lpstr>Figure 8. Number of individuals tested for HCV antibody at ACCESS primary care clinics and proportion of HCV antibody tests positive by gender, ACCESS, 2017–2024</vt:lpstr>
      <vt:lpstr>Figure 9. Number of GBM living with HIV tested for HCV antibody at ACCESS GBM or sexual health clinics and proportion of HCV antibody tests positive, ACCESS, 2017–2024</vt:lpstr>
      <vt:lpstr>Figure 10. Number of individuals ever prescribed opioid agonist therapy tested for HCV antibody at ACCESS primary care clinics and proportion of HCV antibody tests positive by gender, ACCESS, 2017–2024</vt:lpstr>
      <vt:lpstr>Figure 11. Number of Aboriginal and/or Torres Strait Islander people tested for HCV antibody at ACCESS sexual health or primary care clinics and proportion of HCV antibody tests positive, ACCESS, 2017–2024</vt:lpstr>
      <vt:lpstr>Figure 12. Proportion of Australian Needle Syringe Program Survey respondents self‑reporting recent (past 12 months) hepatitis C testing by jurisdiction, 2017–2024</vt:lpstr>
      <vt:lpstr>Figure 13. Proportion of Australian Needle Syringe Program Survey respondents reporting recent (past 12 months) hepatitis C testing by gender, 2017–2024</vt:lpstr>
      <vt:lpstr>Figure 14. Number of Australian Needle Syringe Program Survey respondents tested for HCV RNA and proportion positive by gender, 2017–2024</vt:lpstr>
      <vt:lpstr>Figure 15. Number of claims to Medicare for items 69499 and 69500 (detection of HCV RNA, new infections only), 2019–2024</vt:lpstr>
      <vt:lpstr>Figure 16. Proportion of claims to Medicare for items 69499 and 69500 (detection of HCV RNA, new infections only) in 2024 by age and sex</vt:lpstr>
      <vt:lpstr>Figure 17. Number of dried blood spot tests and proportion HCV RNA reactive by (A) Justice Health and (B) community settings, NSW HIV and Hepatitis C Dried Blood Spot Testing Pilot, 2019–2024</vt:lpstr>
      <vt:lpstr>Figure 18. Total estimated DAA treatment initiations (including retreatment), PBS database, 2019–2024</vt:lpstr>
      <vt:lpstr>Figure 19. Estimated number of DAA treatment initiations by jurisdiction, PBS database, 2019–2024</vt:lpstr>
      <vt:lpstr>Figure 19. Estimated number of DAA treatment initiations by jurisdiction, PBS database, 2019–2024</vt:lpstr>
      <vt:lpstr>Figure 19. Estimated number of DAA treatment initiations by jurisdiction, PBS database, 2019–2024</vt:lpstr>
      <vt:lpstr>Figure 20. Estimated number of individuals initiating DAA treatment (initial treatment only) by prescriber type, PBS database, 2019–2024</vt:lpstr>
      <vt:lpstr>Figure 21. Estimated proportion of DAA treatment and retreatment initiations by gender, PBS database, 2019–2024</vt:lpstr>
      <vt:lpstr>Figure 22. Proportion of Australian Needle Syringe Program Survey respondents who tested HCV antibody positive, self‑reporting lifetime history of hepatitis C treatment by gender, 2017–2024</vt:lpstr>
      <vt:lpstr>Figure 23. Number and proportion of DAA treatment initiations in prison versus in the community by jurisdiction, National Prisons Hepatitis Network and PBS database, 2024</vt:lpstr>
      <vt:lpstr>Table 1. Number of individuals who received DAA treatment and DAA treatment initiations in prison versus in the community, nationally and by jurisdiction, National Prisons Hepatitis Network and PBS database, 2024</vt:lpstr>
      <vt:lpstr>Figure 24. Hepatitis C treatment cascade at ACCESS primary care clinics: number of individuals hepatitis C diagnosed, number and proportion of individuals who initiated treatment, and tested for HCV RNA post‑treatment initiation, (A) 2016–2021 and (B) 2022–2024</vt:lpstr>
      <vt:lpstr>Figure 25. The 2024 hepatitis C diagnosis and care cascade, HIV, viral hepatitis and sexually transmissible infections in Australia, Annual Surveillance Report</vt:lpstr>
      <vt:lpstr>Figure 26. Number of Australian adult liver transplant recipients by primary diagnosis and year of first transplant, Australia and New Zealand Liver and Intestinal Transplant Registry, 2019–2024</vt:lpstr>
      <vt:lpstr>Figure 27. Reports of negative behaviour towards other people because of their hepatitis C by the general public, 2017–2024</vt:lpstr>
      <vt:lpstr>Figure 28. Reports of negative behaviour towards other people because of their injecting drug use by the general public, 2017–2024</vt:lpstr>
      <vt:lpstr>Figure 29. Reports of negative behaviour towards other people because of their hepatitis C by healthcare workers, 2018–2024</vt:lpstr>
      <vt:lpstr>Figure 30. Reports of negative behaviour towards other people because of their injecting drug use by healthcare workers, 2018–2024</vt:lpstr>
      <vt:lpstr>Figure 31. Number of needle and syringe units distributed by public and pharmacy sector, Needle Syringe Program National Minimum Data Collection, 2017–June 2024</vt:lpstr>
      <vt:lpstr>Figure 32. Proportion of Australian Needle Syringe Program Survey respondents reporting re‑use of someone else’s needles and syringes in the past month, 2017–2024</vt:lpstr>
      <vt:lpstr>Figure 33. Proportion of respondents reporting borrowing and lending of needles, sharing of injecting equipment, and re‑use of needles in the past month, national, Illicit Drug Reporting System, 2019–2024</vt:lpstr>
      <vt:lpstr>Figure 34. Proportion of participants who reported any drug injection in the six months prior to the survey by HIV status, national, GBQ+ Community Periodic Survey, 2019–2024</vt:lpstr>
      <vt:lpstr>Figure 35. Hepatitis C treatment uptake variation compared to the national average by PHN, March 2016–June 2024</vt:lpstr>
      <vt:lpstr>Figure 36. Geographic variation in hepatitis C treatment uptake, March 2016–June 2024</vt:lpstr>
      <vt:lpstr>Figure 37. Annual change in people living with chronic hepatitis C, hepatitis C incidence (all), treatment coverage, and liver‑related deaths (viraemic and cured) in Australia 2030 (2010–2030) with WHO HCV elimination targets (dotted lines: Panel B:     80% and     90% reductions in incidence, Panel C:     80% eligible treated, and Panel D:     65% reduction in deaths)</vt:lpstr>
      <vt:lpstr>Table 2. Scenarios for the annual number of people in Australia receiving DAA</vt:lpstr>
      <vt:lpstr>Figure 38. Estimated number of people living with chronic hepatitis C by injecting drug use status, 2015–2030</vt:lpstr>
      <vt:lpstr>Figure 39. Estimated proportion of people living with chronic hepatitis C by injecting drug use status, 2015, 2025, and 2030</vt:lpstr>
      <vt:lpstr>Supported by</vt:lpstr>
      <vt:lpstr>Data Contributors</vt:lpstr>
      <vt:lpstr>Methods</vt:lpstr>
      <vt:lpstr>References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Anna Wilkinson</dc:creator>
  <cp:keywords/>
  <dc:description/>
  <cp:lastModifiedBy>Anna Wilkinson</cp:lastModifiedBy>
  <cp:revision>5</cp:revision>
  <dcterms:created xsi:type="dcterms:W3CDTF">2025-12-01T01:15:12Z</dcterms:created>
  <dcterms:modified xsi:type="dcterms:W3CDTF">2025-12-03T22:55:31Z</dcterms:modified>
  <cp:category/>
</cp:coreProperties>
</file>